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8" r:id="rId11"/>
    <p:sldId id="259" r:id="rId12"/>
    <p:sldId id="260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20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7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2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9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57D7-A3C8-4512-B66B-5BAB1E872A1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9A196A-A2FE-45C9-951E-B9C918A6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Василица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857896"/>
            <a:ext cx="8050306" cy="1399903"/>
          </a:xfrm>
        </p:spPr>
        <p:txBody>
          <a:bodyPr/>
          <a:lstStyle/>
          <a:p>
            <a:r>
              <a:rPr lang="bg-BG" dirty="0" err="1" smtClean="0"/>
              <a:t>Банго</a:t>
            </a:r>
            <a:r>
              <a:rPr lang="bg-BG" dirty="0" smtClean="0"/>
              <a:t> Васил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687247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 smtClean="0"/>
              <a:t>Трапезата</a:t>
            </a:r>
            <a:endParaRPr lang="en-US" sz="4000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2009295"/>
            <a:ext cx="4513262" cy="2763002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type="body" sz="half" idx="2"/>
          </p:nvPr>
        </p:nvSpPr>
        <p:spPr>
          <a:xfrm>
            <a:off x="677334" y="2185851"/>
            <a:ext cx="3854528" cy="3175667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Повсеместно </a:t>
            </a:r>
            <a:r>
              <a:rPr lang="ru-RU" sz="2000" dirty="0" err="1" smtClean="0"/>
              <a:t>срещано</a:t>
            </a:r>
            <a:r>
              <a:rPr lang="ru-RU" sz="2000" dirty="0" smtClean="0"/>
              <a:t> е </a:t>
            </a:r>
            <a:r>
              <a:rPr lang="ru-RU" sz="2000" dirty="0" err="1" smtClean="0"/>
              <a:t>коленето</a:t>
            </a:r>
            <a:r>
              <a:rPr lang="ru-RU" sz="2000" dirty="0" smtClean="0"/>
              <a:t> на “</a:t>
            </a:r>
            <a:r>
              <a:rPr lang="ru-RU" sz="2000" dirty="0" err="1" smtClean="0"/>
              <a:t>курбан</a:t>
            </a:r>
            <a:r>
              <a:rPr lang="ru-RU" sz="2000" dirty="0" smtClean="0"/>
              <a:t>” за </a:t>
            </a:r>
            <a:r>
              <a:rPr lang="ru-RU" sz="2000" dirty="0" err="1" smtClean="0"/>
              <a:t>Банго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 – </a:t>
            </a:r>
            <a:r>
              <a:rPr lang="ru-RU" sz="2000" dirty="0" err="1" smtClean="0"/>
              <a:t>най-често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 е </a:t>
            </a:r>
            <a:r>
              <a:rPr lang="ru-RU" sz="2000" dirty="0" err="1" smtClean="0"/>
              <a:t>гъска</a:t>
            </a:r>
            <a:r>
              <a:rPr lang="ru-RU" sz="2000" dirty="0" smtClean="0"/>
              <a:t>. </a:t>
            </a:r>
            <a:r>
              <a:rPr lang="ru-RU" sz="2000" dirty="0" err="1" smtClean="0"/>
              <a:t>Тя</a:t>
            </a:r>
            <a:r>
              <a:rPr lang="ru-RU" sz="2000" dirty="0" smtClean="0"/>
              <a:t> се </a:t>
            </a:r>
            <a:r>
              <a:rPr lang="ru-RU" sz="2000" dirty="0" err="1" smtClean="0"/>
              <a:t>пече</a:t>
            </a:r>
            <a:r>
              <a:rPr lang="ru-RU" sz="2000" dirty="0" smtClean="0"/>
              <a:t> </a:t>
            </a:r>
            <a:r>
              <a:rPr lang="ru-RU" sz="2000" dirty="0" err="1" smtClean="0"/>
              <a:t>пълнена</a:t>
            </a:r>
            <a:r>
              <a:rPr lang="ru-RU" sz="2000" dirty="0" smtClean="0"/>
              <a:t> с </a:t>
            </a:r>
            <a:r>
              <a:rPr lang="ru-RU" sz="2000" dirty="0" err="1" smtClean="0"/>
              <a:t>ориз</a:t>
            </a:r>
            <a:r>
              <a:rPr lang="ru-RU" sz="2000" dirty="0" smtClean="0"/>
              <a:t>, но не се </a:t>
            </a:r>
            <a:r>
              <a:rPr lang="ru-RU" sz="2000" dirty="0" err="1" smtClean="0"/>
              <a:t>изяжда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наведнъж</a:t>
            </a:r>
            <a:r>
              <a:rPr lang="ru-RU" sz="2000" dirty="0" smtClean="0"/>
              <a:t>, за да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от </a:t>
            </a:r>
            <a:r>
              <a:rPr lang="ru-RU" sz="2000" dirty="0" err="1" smtClean="0"/>
              <a:t>месото</a:t>
            </a:r>
            <a:r>
              <a:rPr lang="ru-RU" sz="2000" dirty="0" smtClean="0"/>
              <a:t> да се </a:t>
            </a:r>
            <a:r>
              <a:rPr lang="ru-RU" sz="2000" dirty="0" err="1" smtClean="0"/>
              <a:t>даде</a:t>
            </a:r>
            <a:r>
              <a:rPr lang="ru-RU" sz="2000" dirty="0" smtClean="0"/>
              <a:t> и на гостите, </a:t>
            </a:r>
            <a:r>
              <a:rPr lang="ru-RU" sz="2000" dirty="0" err="1" smtClean="0"/>
              <a:t>които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дойдат</a:t>
            </a:r>
            <a:r>
              <a:rPr lang="ru-RU" sz="2000" dirty="0" smtClean="0"/>
              <a:t>. На </a:t>
            </a:r>
            <a:r>
              <a:rPr lang="ru-RU" sz="2000" dirty="0" err="1" smtClean="0"/>
              <a:t>трапезата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има</a:t>
            </a:r>
            <a:r>
              <a:rPr lang="ru-RU" sz="2000" dirty="0" smtClean="0"/>
              <a:t> </a:t>
            </a:r>
            <a:r>
              <a:rPr lang="ru-RU" sz="2000" dirty="0" err="1" smtClean="0"/>
              <a:t>още</a:t>
            </a:r>
            <a:r>
              <a:rPr lang="ru-RU" sz="2000" dirty="0" smtClean="0"/>
              <a:t> </a:t>
            </a:r>
            <a:r>
              <a:rPr lang="ru-RU" sz="2000" dirty="0" err="1" smtClean="0"/>
              <a:t>сърми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баница</a:t>
            </a:r>
            <a:r>
              <a:rPr lang="ru-RU" sz="2000" dirty="0" smtClean="0"/>
              <a:t> с </a:t>
            </a:r>
            <a:r>
              <a:rPr lang="ru-RU" sz="2000" dirty="0" err="1" smtClean="0"/>
              <a:t>късмети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питка</a:t>
            </a:r>
            <a:r>
              <a:rPr lang="ru-RU" sz="2000" dirty="0" smtClean="0"/>
              <a:t>, вино, </a:t>
            </a:r>
            <a:r>
              <a:rPr lang="ru-RU" sz="2000" dirty="0" err="1" smtClean="0"/>
              <a:t>ракия</a:t>
            </a:r>
            <a:r>
              <a:rPr lang="ru-RU" sz="2000" dirty="0" smtClean="0"/>
              <a:t>. </a:t>
            </a:r>
            <a:r>
              <a:rPr lang="ru-RU" sz="2000" dirty="0" err="1" smtClean="0"/>
              <a:t>Трапезата</a:t>
            </a:r>
            <a:r>
              <a:rPr lang="ru-RU" sz="2000" dirty="0" smtClean="0"/>
              <a:t> се </a:t>
            </a:r>
            <a:r>
              <a:rPr lang="ru-RU" sz="2000" dirty="0" err="1" smtClean="0"/>
              <a:t>прекадява</a:t>
            </a:r>
            <a:r>
              <a:rPr lang="ru-RU" sz="2000" dirty="0" smtClean="0"/>
              <a:t> и </a:t>
            </a:r>
            <a:r>
              <a:rPr lang="ru-RU" sz="2000" dirty="0" err="1" smtClean="0"/>
              <a:t>благославя</a:t>
            </a:r>
            <a:r>
              <a:rPr lang="ru-RU" sz="2000" dirty="0" smtClean="0"/>
              <a:t>, </a:t>
            </a:r>
            <a:r>
              <a:rPr lang="ru-RU" sz="2000" dirty="0" err="1" smtClean="0"/>
              <a:t>всички</a:t>
            </a:r>
            <a:r>
              <a:rPr lang="ru-RU" sz="2000" dirty="0" smtClean="0"/>
              <a:t> си </a:t>
            </a:r>
            <a:r>
              <a:rPr lang="ru-RU" sz="2000" dirty="0" err="1" smtClean="0"/>
              <a:t>вземат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прошка</a:t>
            </a:r>
            <a:r>
              <a:rPr lang="ru-RU" sz="2000" dirty="0" smtClean="0"/>
              <a:t> с </a:t>
            </a:r>
            <a:r>
              <a:rPr lang="ru-RU" sz="2000" dirty="0" err="1" smtClean="0"/>
              <a:t>целуване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ръка</a:t>
            </a:r>
            <a:r>
              <a:rPr lang="ru-RU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688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135" b="161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000" dirty="0" smtClean="0"/>
              <a:t>Като </a:t>
            </a:r>
            <a:r>
              <a:rPr lang="ru-RU" sz="2000" dirty="0" err="1" smtClean="0"/>
              <a:t>цяло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празничните</a:t>
            </a:r>
            <a:r>
              <a:rPr lang="ru-RU" sz="2000" dirty="0" smtClean="0"/>
              <a:t> дни се </a:t>
            </a:r>
            <a:r>
              <a:rPr lang="ru-RU" sz="2000" dirty="0" err="1" smtClean="0"/>
              <a:t>свързват</a:t>
            </a:r>
            <a:r>
              <a:rPr lang="ru-RU" sz="2000" dirty="0" smtClean="0"/>
              <a:t> </a:t>
            </a:r>
            <a:r>
              <a:rPr lang="ru-RU" sz="2000" dirty="0" err="1" smtClean="0"/>
              <a:t>главно</a:t>
            </a:r>
            <a:r>
              <a:rPr lang="ru-RU" sz="2000" dirty="0" smtClean="0"/>
              <a:t> с </a:t>
            </a:r>
            <a:r>
              <a:rPr lang="ru-RU" sz="2000" dirty="0" err="1" smtClean="0"/>
              <a:t>взаимни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гостувания</a:t>
            </a:r>
            <a:r>
              <a:rPr lang="ru-RU" sz="2000" dirty="0" smtClean="0"/>
              <a:t> на близки и приятели (на </a:t>
            </a:r>
            <a:r>
              <a:rPr lang="ru-RU" sz="2000" dirty="0" err="1" smtClean="0"/>
              <a:t>първо</a:t>
            </a:r>
            <a:r>
              <a:rPr lang="ru-RU" sz="2000" dirty="0" smtClean="0"/>
              <a:t> </a:t>
            </a:r>
            <a:r>
              <a:rPr lang="ru-RU" sz="2000" dirty="0" err="1" smtClean="0"/>
              <a:t>място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кръстниците</a:t>
            </a:r>
            <a:r>
              <a:rPr lang="ru-RU" sz="2000" dirty="0" smtClean="0"/>
              <a:t>), </a:t>
            </a:r>
            <a:r>
              <a:rPr lang="ru-RU" sz="2000" dirty="0" err="1" smtClean="0"/>
              <a:t>съпроводени</a:t>
            </a:r>
            <a:r>
              <a:rPr lang="ru-RU" sz="2000" dirty="0" smtClean="0"/>
              <a:t> с богати </a:t>
            </a:r>
            <a:r>
              <a:rPr lang="ru-RU" sz="2000" dirty="0" err="1" smtClean="0"/>
              <a:t>трапези</a:t>
            </a:r>
            <a:r>
              <a:rPr lang="ru-RU" sz="2000" dirty="0" smtClean="0"/>
              <a:t> и </a:t>
            </a:r>
            <a:r>
              <a:rPr lang="ru-RU" sz="2000" dirty="0" err="1" smtClean="0"/>
              <a:t>веселби</a:t>
            </a:r>
            <a:r>
              <a:rPr lang="ru-RU" sz="2000" dirty="0" smtClean="0"/>
              <a:t>. </a:t>
            </a:r>
            <a:r>
              <a:rPr lang="ru-RU" sz="2000" dirty="0" err="1" smtClean="0"/>
              <a:t>Въпреки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различните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групови</a:t>
            </a:r>
            <a:r>
              <a:rPr lang="ru-RU" sz="2000" dirty="0" smtClean="0"/>
              <a:t> и </a:t>
            </a:r>
            <a:r>
              <a:rPr lang="ru-RU" sz="2000" dirty="0" err="1" smtClean="0"/>
              <a:t>регионални</a:t>
            </a:r>
            <a:r>
              <a:rPr lang="ru-RU" sz="2000" dirty="0" smtClean="0"/>
              <a:t> </a:t>
            </a:r>
            <a:r>
              <a:rPr lang="ru-RU" sz="2000" dirty="0" err="1" smtClean="0"/>
              <a:t>варианти</a:t>
            </a:r>
            <a:r>
              <a:rPr lang="ru-RU" sz="2000" dirty="0" smtClean="0"/>
              <a:t>, в </a:t>
            </a:r>
            <a:r>
              <a:rPr lang="ru-RU" sz="2000" dirty="0" err="1" smtClean="0"/>
              <a:t>основни</a:t>
            </a:r>
            <a:r>
              <a:rPr lang="ru-RU" sz="2000" dirty="0" smtClean="0"/>
              <a:t> линии </a:t>
            </a:r>
            <a:r>
              <a:rPr lang="ru-RU" sz="2000" dirty="0" err="1" smtClean="0"/>
              <a:t>същността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празника</a:t>
            </a:r>
            <a:r>
              <a:rPr lang="ru-RU" sz="2000" dirty="0" smtClean="0"/>
              <a:t> е сходна при </a:t>
            </a:r>
            <a:r>
              <a:rPr lang="ru-RU" sz="2000" dirty="0" err="1" smtClean="0"/>
              <a:t>различните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ромски</a:t>
            </a:r>
            <a:r>
              <a:rPr lang="ru-RU" sz="2000" dirty="0" smtClean="0"/>
              <a:t> общности.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1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113415"/>
            <a:ext cx="8596667" cy="487681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36" b="3436"/>
          <a:stretch>
            <a:fillRect/>
          </a:stretch>
        </p:blipFill>
        <p:spPr>
          <a:xfrm>
            <a:off x="677334" y="609600"/>
            <a:ext cx="8596668" cy="33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съдържание 6"/>
          <p:cNvSpPr>
            <a:spLocks noGrp="1"/>
          </p:cNvSpPr>
          <p:nvPr>
            <p:ph idx="4294967295"/>
          </p:nvPr>
        </p:nvSpPr>
        <p:spPr>
          <a:xfrm>
            <a:off x="0" y="1331913"/>
            <a:ext cx="9566275" cy="4845050"/>
          </a:xfrm>
        </p:spPr>
        <p:txBody>
          <a:bodyPr/>
          <a:lstStyle/>
          <a:p>
            <a:r>
              <a:rPr lang="ru-RU" dirty="0" err="1" smtClean="0"/>
              <a:t>Легендите</a:t>
            </a:r>
            <a:r>
              <a:rPr lang="ru-RU" dirty="0" smtClean="0"/>
              <a:t> </a:t>
            </a:r>
            <a:r>
              <a:rPr lang="ru-RU" dirty="0" err="1" smtClean="0"/>
              <a:t>преминават</a:t>
            </a:r>
            <a:r>
              <a:rPr lang="ru-RU" dirty="0" smtClean="0"/>
              <a:t> </a:t>
            </a:r>
            <a:r>
              <a:rPr lang="ru-RU" dirty="0" err="1" smtClean="0"/>
              <a:t>една</a:t>
            </a:r>
            <a:r>
              <a:rPr lang="ru-RU" dirty="0" smtClean="0"/>
              <a:t> в друга и </a:t>
            </a:r>
            <a:r>
              <a:rPr lang="ru-RU" dirty="0" err="1" smtClean="0"/>
              <a:t>раждат</a:t>
            </a:r>
            <a:r>
              <a:rPr lang="ru-RU" dirty="0" smtClean="0"/>
              <a:t> </a:t>
            </a:r>
            <a:r>
              <a:rPr lang="ru-RU" dirty="0" err="1" smtClean="0"/>
              <a:t>митологията</a:t>
            </a:r>
            <a:r>
              <a:rPr lang="ru-RU" dirty="0" smtClean="0"/>
              <a:t>, </a:t>
            </a:r>
            <a:r>
              <a:rPr lang="ru-RU" dirty="0" err="1" smtClean="0"/>
              <a:t>към</a:t>
            </a:r>
            <a:r>
              <a:rPr lang="ru-RU" dirty="0" smtClean="0"/>
              <a:t>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ромите</a:t>
            </a:r>
            <a:r>
              <a:rPr lang="ru-RU" dirty="0" smtClean="0"/>
              <a:t> се </a:t>
            </a:r>
            <a:r>
              <a:rPr lang="ru-RU" dirty="0" err="1" smtClean="0"/>
              <a:t>придържат</a:t>
            </a:r>
            <a:r>
              <a:rPr lang="ru-RU" dirty="0" smtClean="0"/>
              <a:t>. </a:t>
            </a:r>
            <a:r>
              <a:rPr lang="ru-RU" dirty="0" err="1" smtClean="0"/>
              <a:t>Според</a:t>
            </a:r>
            <a:r>
              <a:rPr lang="ru-RU" dirty="0" smtClean="0"/>
              <a:t> </a:t>
            </a:r>
            <a:r>
              <a:rPr lang="ru-RU" dirty="0" err="1" smtClean="0"/>
              <a:t>една</a:t>
            </a:r>
            <a:r>
              <a:rPr lang="ru-RU" dirty="0" smtClean="0"/>
              <a:t> от </a:t>
            </a:r>
            <a:r>
              <a:rPr lang="ru-RU" dirty="0" err="1" smtClean="0"/>
              <a:t>тях</a:t>
            </a:r>
            <a:r>
              <a:rPr lang="ru-RU" dirty="0" smtClean="0"/>
              <a:t>, те намерили в </a:t>
            </a:r>
            <a:r>
              <a:rPr lang="ru-RU" dirty="0" err="1" smtClean="0"/>
              <a:t>гората</a:t>
            </a:r>
            <a:r>
              <a:rPr lang="ru-RU" dirty="0" smtClean="0"/>
              <a:t> </a:t>
            </a:r>
            <a:r>
              <a:rPr lang="ru-RU" dirty="0" err="1" smtClean="0"/>
              <a:t>къпини</a:t>
            </a:r>
            <a:r>
              <a:rPr lang="ru-RU" dirty="0" smtClean="0"/>
              <a:t> и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яли</a:t>
            </a:r>
            <a:r>
              <a:rPr lang="ru-RU" dirty="0" smtClean="0"/>
              <a:t> от </a:t>
            </a:r>
            <a:r>
              <a:rPr lang="ru-RU" dirty="0" err="1" smtClean="0"/>
              <a:t>тях</a:t>
            </a:r>
            <a:r>
              <a:rPr lang="ru-RU" dirty="0" smtClean="0"/>
              <a:t>, че се </a:t>
            </a:r>
            <a:r>
              <a:rPr lang="ru-RU" dirty="0" err="1" smtClean="0"/>
              <a:t>оцапали</a:t>
            </a:r>
            <a:r>
              <a:rPr lang="ru-RU" dirty="0" smtClean="0"/>
              <a:t> до уши, </a:t>
            </a:r>
            <a:r>
              <a:rPr lang="ru-RU" dirty="0" err="1" smtClean="0"/>
              <a:t>видял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Дяволът</a:t>
            </a:r>
            <a:r>
              <a:rPr lang="ru-RU" dirty="0" smtClean="0"/>
              <a:t> и решил, че те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станат</a:t>
            </a:r>
            <a:r>
              <a:rPr lang="ru-RU" dirty="0" smtClean="0"/>
              <a:t> по </a:t>
            </a:r>
            <a:r>
              <a:rPr lang="ru-RU" dirty="0" err="1" smtClean="0"/>
              <a:t>дяволи</a:t>
            </a:r>
            <a:r>
              <a:rPr lang="ru-RU" dirty="0" smtClean="0"/>
              <a:t> от него и </a:t>
            </a:r>
            <a:r>
              <a:rPr lang="ru-RU" dirty="0" err="1" smtClean="0"/>
              <a:t>намислил</a:t>
            </a:r>
            <a:r>
              <a:rPr lang="ru-RU" dirty="0" smtClean="0"/>
              <a:t> да </a:t>
            </a:r>
            <a:r>
              <a:rPr lang="ru-RU" dirty="0" err="1" smtClean="0"/>
              <a:t>ги</a:t>
            </a:r>
            <a:r>
              <a:rPr lang="ru-RU" dirty="0" smtClean="0"/>
              <a:t> </a:t>
            </a:r>
            <a:r>
              <a:rPr lang="ru-RU" dirty="0" err="1" smtClean="0"/>
              <a:t>изтреби</a:t>
            </a:r>
            <a:r>
              <a:rPr lang="ru-RU" dirty="0" smtClean="0"/>
              <a:t>. </a:t>
            </a:r>
            <a:r>
              <a:rPr lang="ru-RU" dirty="0" err="1" smtClean="0"/>
              <a:t>Подмамил</a:t>
            </a:r>
            <a:r>
              <a:rPr lang="ru-RU" dirty="0" smtClean="0"/>
              <a:t> </a:t>
            </a:r>
            <a:r>
              <a:rPr lang="ru-RU" dirty="0" err="1" smtClean="0"/>
              <a:t>ги</a:t>
            </a:r>
            <a:r>
              <a:rPr lang="ru-RU" dirty="0" smtClean="0"/>
              <a:t> да </a:t>
            </a:r>
            <a:r>
              <a:rPr lang="ru-RU" dirty="0" err="1" smtClean="0"/>
              <a:t>тръгнат</a:t>
            </a:r>
            <a:r>
              <a:rPr lang="ru-RU" dirty="0" smtClean="0"/>
              <a:t> по мост,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започнал</a:t>
            </a:r>
            <a:r>
              <a:rPr lang="ru-RU" dirty="0" smtClean="0"/>
              <a:t> да се </a:t>
            </a:r>
            <a:r>
              <a:rPr lang="ru-RU" dirty="0" err="1" smtClean="0"/>
              <a:t>руши</a:t>
            </a:r>
            <a:r>
              <a:rPr lang="ru-RU" dirty="0" smtClean="0"/>
              <a:t> зад </a:t>
            </a:r>
            <a:r>
              <a:rPr lang="ru-RU" dirty="0" err="1" smtClean="0"/>
              <a:t>тях</a:t>
            </a:r>
            <a:r>
              <a:rPr lang="ru-RU" dirty="0" smtClean="0"/>
              <a:t> и те щели да се удавят, </a:t>
            </a:r>
            <a:r>
              <a:rPr lang="ru-RU" dirty="0" err="1" smtClean="0"/>
              <a:t>ако</a:t>
            </a:r>
            <a:r>
              <a:rPr lang="ru-RU" dirty="0" smtClean="0"/>
              <a:t> не се явил </a:t>
            </a:r>
            <a:r>
              <a:rPr lang="ru-RU" dirty="0" err="1" smtClean="0"/>
              <a:t>Банго</a:t>
            </a:r>
            <a:r>
              <a:rPr lang="ru-RU" dirty="0" smtClean="0"/>
              <a:t> </a:t>
            </a:r>
            <a:r>
              <a:rPr lang="ru-RU" dirty="0" err="1" smtClean="0"/>
              <a:t>Васил</a:t>
            </a:r>
            <a:r>
              <a:rPr lang="ru-RU" dirty="0" smtClean="0"/>
              <a:t> ( </a:t>
            </a:r>
            <a:r>
              <a:rPr lang="ru-RU" dirty="0" err="1" smtClean="0"/>
              <a:t>Куцият</a:t>
            </a:r>
            <a:r>
              <a:rPr lang="ru-RU" dirty="0" smtClean="0"/>
              <a:t> </a:t>
            </a:r>
            <a:r>
              <a:rPr lang="ru-RU" dirty="0" err="1" smtClean="0"/>
              <a:t>Васил</a:t>
            </a:r>
            <a:r>
              <a:rPr lang="ru-RU" dirty="0" smtClean="0"/>
              <a:t> ) и с молитва </a:t>
            </a:r>
            <a:r>
              <a:rPr lang="ru-RU" dirty="0" err="1" smtClean="0"/>
              <a:t>отправена</a:t>
            </a:r>
            <a:r>
              <a:rPr lang="ru-RU" dirty="0" smtClean="0"/>
              <a:t> от него </a:t>
            </a:r>
            <a:r>
              <a:rPr lang="ru-RU" dirty="0" err="1" smtClean="0"/>
              <a:t>към</a:t>
            </a:r>
            <a:r>
              <a:rPr lang="ru-RU" dirty="0" smtClean="0"/>
              <a:t> Бога </a:t>
            </a:r>
            <a:r>
              <a:rPr lang="ru-RU" dirty="0" err="1" smtClean="0"/>
              <a:t>мостът</a:t>
            </a:r>
            <a:r>
              <a:rPr lang="ru-RU" dirty="0" smtClean="0"/>
              <a:t> бил </a:t>
            </a:r>
            <a:r>
              <a:rPr lang="ru-RU" dirty="0" err="1" smtClean="0"/>
              <a:t>възстановен</a:t>
            </a:r>
            <a:r>
              <a:rPr lang="ru-RU" dirty="0" smtClean="0"/>
              <a:t>, а </a:t>
            </a:r>
            <a:r>
              <a:rPr lang="ru-RU" dirty="0" err="1" smtClean="0"/>
              <a:t>родът</a:t>
            </a:r>
            <a:r>
              <a:rPr lang="ru-RU" dirty="0" smtClean="0"/>
              <a:t> на </a:t>
            </a:r>
            <a:r>
              <a:rPr lang="ru-RU" dirty="0" err="1" smtClean="0"/>
              <a:t>ромите</a:t>
            </a:r>
            <a:r>
              <a:rPr lang="ru-RU" dirty="0" smtClean="0"/>
              <a:t> бил спасен.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казват</a:t>
            </a:r>
            <a:r>
              <a:rPr lang="ru-RU" dirty="0" smtClean="0"/>
              <a:t>, че </a:t>
            </a:r>
            <a:r>
              <a:rPr lang="ru-RU" dirty="0" err="1" smtClean="0"/>
              <a:t>Банго</a:t>
            </a:r>
            <a:r>
              <a:rPr lang="ru-RU" dirty="0" smtClean="0"/>
              <a:t> </a:t>
            </a:r>
            <a:r>
              <a:rPr lang="ru-RU" dirty="0" err="1" smtClean="0"/>
              <a:t>Васил</a:t>
            </a:r>
            <a:r>
              <a:rPr lang="ru-RU" dirty="0" smtClean="0"/>
              <a:t> е овчар, </a:t>
            </a:r>
            <a:r>
              <a:rPr lang="ru-RU" dirty="0" err="1" smtClean="0"/>
              <a:t>реална</a:t>
            </a:r>
            <a:r>
              <a:rPr lang="ru-RU" dirty="0" smtClean="0"/>
              <a:t> </a:t>
            </a:r>
            <a:r>
              <a:rPr lang="ru-RU" dirty="0" err="1" smtClean="0"/>
              <a:t>личност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спасил</a:t>
            </a:r>
            <a:r>
              <a:rPr lang="ru-RU" dirty="0" smtClean="0"/>
              <a:t> </a:t>
            </a:r>
            <a:r>
              <a:rPr lang="ru-RU" dirty="0" err="1" smtClean="0"/>
              <a:t>ромски</a:t>
            </a:r>
            <a:r>
              <a:rPr lang="ru-RU" dirty="0" smtClean="0"/>
              <a:t> </a:t>
            </a:r>
            <a:r>
              <a:rPr lang="ru-RU" dirty="0" err="1" smtClean="0"/>
              <a:t>деца</a:t>
            </a:r>
            <a:r>
              <a:rPr lang="ru-RU" dirty="0" smtClean="0"/>
              <a:t> от </a:t>
            </a:r>
            <a:r>
              <a:rPr lang="ru-RU" dirty="0" err="1" smtClean="0"/>
              <a:t>удавяне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2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486" y="1306286"/>
            <a:ext cx="5373189" cy="3664374"/>
          </a:xfrm>
          <a:prstGeom prst="rect">
            <a:avLst/>
          </a:prstGeo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Обичаи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Василица</a:t>
            </a:r>
            <a:r>
              <a:rPr lang="ru-RU" dirty="0" smtClean="0"/>
              <a:t>, </a:t>
            </a:r>
            <a:r>
              <a:rPr lang="ru-RU" dirty="0" err="1" smtClean="0"/>
              <a:t>денят</a:t>
            </a:r>
            <a:r>
              <a:rPr lang="ru-RU" dirty="0" smtClean="0"/>
              <a:t>, </a:t>
            </a:r>
            <a:r>
              <a:rPr lang="ru-RU" dirty="0" err="1" smtClean="0"/>
              <a:t>който</a:t>
            </a:r>
            <a:r>
              <a:rPr lang="ru-RU" dirty="0" smtClean="0"/>
              <a:t> </a:t>
            </a:r>
            <a:r>
              <a:rPr lang="ru-RU" dirty="0" err="1" smtClean="0"/>
              <a:t>ритуално</a:t>
            </a:r>
            <a:r>
              <a:rPr lang="ru-RU" dirty="0" smtClean="0"/>
              <a:t> </a:t>
            </a:r>
            <a:r>
              <a:rPr lang="ru-RU" dirty="0" err="1" smtClean="0"/>
              <a:t>съответства</a:t>
            </a:r>
            <a:r>
              <a:rPr lang="ru-RU" dirty="0" smtClean="0"/>
              <a:t> на </a:t>
            </a:r>
            <a:r>
              <a:rPr lang="ru-RU" dirty="0" err="1" smtClean="0"/>
              <a:t>Коледа</a:t>
            </a:r>
            <a:r>
              <a:rPr lang="ru-RU" dirty="0" smtClean="0"/>
              <a:t>, се </a:t>
            </a:r>
            <a:r>
              <a:rPr lang="ru-RU" dirty="0" err="1" smtClean="0"/>
              <a:t>празнува</a:t>
            </a:r>
            <a:r>
              <a:rPr lang="ru-RU" dirty="0" smtClean="0"/>
              <a:t> на 14 </a:t>
            </a:r>
            <a:r>
              <a:rPr lang="ru-RU" dirty="0" err="1" smtClean="0"/>
              <a:t>януари</a:t>
            </a:r>
            <a:r>
              <a:rPr lang="ru-RU" dirty="0" smtClean="0"/>
              <a:t>, но </a:t>
            </a:r>
            <a:r>
              <a:rPr lang="ru-RU" dirty="0" err="1" smtClean="0"/>
              <a:t>като</a:t>
            </a:r>
            <a:r>
              <a:rPr lang="ru-RU" dirty="0" smtClean="0"/>
              <a:t> дата се </a:t>
            </a:r>
            <a:r>
              <a:rPr lang="ru-RU" dirty="0" err="1" smtClean="0"/>
              <a:t>пада</a:t>
            </a:r>
            <a:r>
              <a:rPr lang="ru-RU" dirty="0" smtClean="0"/>
              <a:t> на </a:t>
            </a:r>
            <a:r>
              <a:rPr lang="ru-RU" dirty="0" err="1" smtClean="0"/>
              <a:t>Васильовден</a:t>
            </a:r>
            <a:r>
              <a:rPr lang="ru-RU" dirty="0" smtClean="0"/>
              <a:t> (1 </a:t>
            </a:r>
            <a:r>
              <a:rPr lang="ru-RU" dirty="0" err="1" smtClean="0"/>
              <a:t>януари</a:t>
            </a:r>
            <a:r>
              <a:rPr lang="ru-RU" dirty="0" smtClean="0"/>
              <a:t>), </a:t>
            </a:r>
            <a:r>
              <a:rPr lang="ru-RU" dirty="0" err="1" smtClean="0"/>
              <a:t>който</a:t>
            </a:r>
            <a:r>
              <a:rPr lang="ru-RU" dirty="0" smtClean="0"/>
              <a:t> по стар </a:t>
            </a:r>
            <a:r>
              <a:rPr lang="ru-RU" dirty="0" err="1" smtClean="0"/>
              <a:t>стил</a:t>
            </a:r>
            <a:r>
              <a:rPr lang="ru-RU" dirty="0" smtClean="0"/>
              <a:t> се </a:t>
            </a:r>
            <a:r>
              <a:rPr lang="ru-RU" dirty="0" err="1" smtClean="0"/>
              <a:t>пада</a:t>
            </a:r>
            <a:r>
              <a:rPr lang="ru-RU" dirty="0" smtClean="0"/>
              <a:t> именно на 14 </a:t>
            </a:r>
            <a:r>
              <a:rPr lang="ru-RU" dirty="0" err="1" smtClean="0"/>
              <a:t>януари</a:t>
            </a:r>
            <a:r>
              <a:rPr lang="ru-RU" dirty="0" smtClean="0"/>
              <a:t>. </a:t>
            </a:r>
            <a:r>
              <a:rPr lang="ru-RU" dirty="0" err="1" smtClean="0"/>
              <a:t>Общото</a:t>
            </a:r>
            <a:r>
              <a:rPr lang="ru-RU" dirty="0" smtClean="0"/>
              <a:t> между </a:t>
            </a:r>
            <a:r>
              <a:rPr lang="ru-RU" dirty="0" err="1" smtClean="0"/>
              <a:t>християнските</a:t>
            </a:r>
            <a:r>
              <a:rPr lang="ru-RU" dirty="0" smtClean="0"/>
              <a:t> </a:t>
            </a:r>
            <a:r>
              <a:rPr lang="ru-RU" dirty="0" err="1" smtClean="0"/>
              <a:t>празници</a:t>
            </a:r>
            <a:r>
              <a:rPr lang="ru-RU" dirty="0" smtClean="0"/>
              <a:t> около </a:t>
            </a:r>
            <a:r>
              <a:rPr lang="ru-RU" dirty="0" err="1" smtClean="0"/>
              <a:t>Коледа</a:t>
            </a:r>
            <a:r>
              <a:rPr lang="ru-RU" dirty="0" smtClean="0"/>
              <a:t> и </a:t>
            </a:r>
            <a:r>
              <a:rPr lang="ru-RU" dirty="0" err="1" smtClean="0"/>
              <a:t>Василица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да </a:t>
            </a:r>
            <a:r>
              <a:rPr lang="ru-RU" dirty="0" err="1" smtClean="0"/>
              <a:t>бъде</a:t>
            </a:r>
            <a:r>
              <a:rPr lang="ru-RU" dirty="0" smtClean="0"/>
              <a:t> </a:t>
            </a:r>
            <a:r>
              <a:rPr lang="ru-RU" dirty="0" err="1" smtClean="0"/>
              <a:t>открити</a:t>
            </a:r>
            <a:r>
              <a:rPr lang="ru-RU" dirty="0" smtClean="0"/>
              <a:t> в много от </a:t>
            </a:r>
            <a:r>
              <a:rPr lang="ru-RU" dirty="0" err="1" smtClean="0"/>
              <a:t>ритуалите</a:t>
            </a:r>
            <a:r>
              <a:rPr lang="ru-RU" dirty="0" smtClean="0"/>
              <a:t>. </a:t>
            </a:r>
            <a:r>
              <a:rPr lang="ru-RU" dirty="0" err="1" smtClean="0"/>
              <a:t>Това</a:t>
            </a:r>
            <a:r>
              <a:rPr lang="ru-RU" dirty="0" smtClean="0"/>
              <a:t> </a:t>
            </a:r>
            <a:r>
              <a:rPr lang="ru-RU" dirty="0" err="1" smtClean="0"/>
              <a:t>отново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покаже</a:t>
            </a:r>
            <a:r>
              <a:rPr lang="ru-RU" dirty="0" smtClean="0"/>
              <a:t> колко </a:t>
            </a:r>
            <a:r>
              <a:rPr lang="ru-RU" dirty="0" err="1" smtClean="0"/>
              <a:t>тясно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се вплели в </a:t>
            </a:r>
            <a:r>
              <a:rPr lang="ru-RU" dirty="0" err="1" smtClean="0"/>
              <a:t>годините</a:t>
            </a:r>
            <a:r>
              <a:rPr lang="ru-RU" dirty="0" smtClean="0"/>
              <a:t> </a:t>
            </a:r>
            <a:r>
              <a:rPr lang="ru-RU" dirty="0" err="1" smtClean="0"/>
              <a:t>ромските</a:t>
            </a:r>
            <a:r>
              <a:rPr lang="ru-RU" dirty="0" smtClean="0"/>
              <a:t> и </a:t>
            </a:r>
            <a:r>
              <a:rPr lang="ru-RU" dirty="0" err="1" smtClean="0"/>
              <a:t>българските</a:t>
            </a:r>
            <a:r>
              <a:rPr lang="ru-RU" dirty="0" smtClean="0"/>
              <a:t> </a:t>
            </a:r>
            <a:r>
              <a:rPr lang="ru-RU" dirty="0" err="1" smtClean="0"/>
              <a:t>обичаи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Нощта</a:t>
            </a:r>
            <a:r>
              <a:rPr lang="ru-RU" dirty="0" smtClean="0"/>
              <a:t> на 13 </a:t>
            </a:r>
            <a:r>
              <a:rPr lang="ru-RU" dirty="0" err="1" smtClean="0"/>
              <a:t>януари</a:t>
            </a:r>
            <a:r>
              <a:rPr lang="ru-RU" dirty="0" smtClean="0"/>
              <a:t> </a:t>
            </a:r>
            <a:r>
              <a:rPr lang="ru-RU" dirty="0" err="1" smtClean="0"/>
              <a:t>срещу</a:t>
            </a:r>
            <a:r>
              <a:rPr lang="ru-RU" dirty="0" smtClean="0"/>
              <a:t> 14 </a:t>
            </a:r>
            <a:r>
              <a:rPr lang="ru-RU" dirty="0" err="1" smtClean="0"/>
              <a:t>януари</a:t>
            </a:r>
            <a:r>
              <a:rPr lang="ru-RU" dirty="0" smtClean="0"/>
              <a:t> </a:t>
            </a:r>
            <a:r>
              <a:rPr lang="ru-RU" dirty="0" err="1" smtClean="0"/>
              <a:t>съответства</a:t>
            </a:r>
            <a:r>
              <a:rPr lang="ru-RU" dirty="0" smtClean="0"/>
              <a:t> на </a:t>
            </a:r>
            <a:r>
              <a:rPr lang="ru-RU" dirty="0" err="1" smtClean="0"/>
              <a:t>християнската</a:t>
            </a:r>
            <a:r>
              <a:rPr lang="ru-RU" dirty="0" smtClean="0"/>
              <a:t> </a:t>
            </a:r>
            <a:r>
              <a:rPr lang="ru-RU" dirty="0" err="1" smtClean="0"/>
              <a:t>Бъдни</a:t>
            </a:r>
            <a:r>
              <a:rPr lang="ru-RU" dirty="0" smtClean="0"/>
              <a:t> вечер. </a:t>
            </a:r>
            <a:r>
              <a:rPr lang="ru-RU" dirty="0" err="1" smtClean="0"/>
              <a:t>Ромското</a:t>
            </a:r>
            <a:r>
              <a:rPr lang="ru-RU" dirty="0" smtClean="0"/>
              <a:t> семейство се </a:t>
            </a:r>
            <a:r>
              <a:rPr lang="ru-RU" dirty="0" err="1" smtClean="0"/>
              <a:t>събира</a:t>
            </a:r>
            <a:r>
              <a:rPr lang="ru-RU" dirty="0" smtClean="0"/>
              <a:t>, никой не </a:t>
            </a:r>
            <a:r>
              <a:rPr lang="ru-RU" dirty="0" err="1" smtClean="0"/>
              <a:t>бива</a:t>
            </a:r>
            <a:r>
              <a:rPr lang="ru-RU" dirty="0" smtClean="0"/>
              <a:t> да скита сам </a:t>
            </a:r>
            <a:r>
              <a:rPr lang="ru-RU" dirty="0" err="1" smtClean="0"/>
              <a:t>навън</a:t>
            </a:r>
            <a:r>
              <a:rPr lang="ru-RU" dirty="0" smtClean="0"/>
              <a:t>, </a:t>
            </a:r>
            <a:r>
              <a:rPr lang="ru-RU" dirty="0" err="1" smtClean="0"/>
              <a:t>къщата</a:t>
            </a:r>
            <a:r>
              <a:rPr lang="ru-RU" dirty="0" smtClean="0"/>
              <a:t> се </a:t>
            </a:r>
            <a:r>
              <a:rPr lang="ru-RU" dirty="0" err="1" smtClean="0"/>
              <a:t>заключва</a:t>
            </a:r>
            <a:r>
              <a:rPr lang="ru-RU" dirty="0" smtClean="0"/>
              <a:t>, </a:t>
            </a:r>
            <a:r>
              <a:rPr lang="ru-RU" dirty="0" err="1" smtClean="0"/>
              <a:t>дори</a:t>
            </a:r>
            <a:r>
              <a:rPr lang="ru-RU" dirty="0" smtClean="0"/>
              <a:t> на двора не се </a:t>
            </a:r>
            <a:r>
              <a:rPr lang="ru-RU" dirty="0" err="1" smtClean="0"/>
              <a:t>излиза</a:t>
            </a:r>
            <a:r>
              <a:rPr lang="ru-RU" dirty="0" smtClean="0"/>
              <a:t>. На </a:t>
            </a:r>
            <a:r>
              <a:rPr lang="ru-RU" dirty="0" err="1" smtClean="0"/>
              <a:t>масата</a:t>
            </a:r>
            <a:r>
              <a:rPr lang="ru-RU" dirty="0" smtClean="0"/>
              <a:t> </a:t>
            </a:r>
            <a:r>
              <a:rPr lang="ru-RU" dirty="0" err="1" smtClean="0"/>
              <a:t>трябва</a:t>
            </a:r>
            <a:r>
              <a:rPr lang="ru-RU" dirty="0" smtClean="0"/>
              <a:t> да </a:t>
            </a:r>
            <a:r>
              <a:rPr lang="ru-RU" dirty="0" err="1" smtClean="0"/>
              <a:t>има</a:t>
            </a:r>
            <a:r>
              <a:rPr lang="ru-RU" dirty="0" smtClean="0"/>
              <a:t> </a:t>
            </a:r>
            <a:r>
              <a:rPr lang="ru-RU" dirty="0" err="1" smtClean="0"/>
              <a:t>хвъркато</a:t>
            </a:r>
            <a:r>
              <a:rPr lang="ru-RU" dirty="0" smtClean="0"/>
              <a:t> </a:t>
            </a:r>
            <a:r>
              <a:rPr lang="ru-RU" dirty="0" err="1" smtClean="0"/>
              <a:t>животно</a:t>
            </a:r>
            <a:r>
              <a:rPr lang="ru-RU" dirty="0" smtClean="0"/>
              <a:t> – варена или печена </a:t>
            </a:r>
            <a:r>
              <a:rPr lang="ru-RU" dirty="0" err="1" smtClean="0"/>
              <a:t>кокошка</a:t>
            </a:r>
            <a:r>
              <a:rPr lang="ru-RU" dirty="0" smtClean="0"/>
              <a:t>, петел, </a:t>
            </a:r>
            <a:r>
              <a:rPr lang="ru-RU" dirty="0" err="1" smtClean="0"/>
              <a:t>гъска</a:t>
            </a:r>
            <a:r>
              <a:rPr lang="ru-RU" dirty="0" smtClean="0"/>
              <a:t>, </a:t>
            </a:r>
            <a:r>
              <a:rPr lang="ru-RU" dirty="0" err="1" smtClean="0"/>
              <a:t>сготвено</a:t>
            </a:r>
            <a:r>
              <a:rPr lang="ru-RU" dirty="0" smtClean="0"/>
              <a:t> с </a:t>
            </a:r>
            <a:r>
              <a:rPr lang="ru-RU" dirty="0" err="1" smtClean="0"/>
              <a:t>ориз</a:t>
            </a:r>
            <a:r>
              <a:rPr lang="ru-RU" dirty="0" smtClean="0"/>
              <a:t>, </a:t>
            </a:r>
            <a:r>
              <a:rPr lang="ru-RU" dirty="0" err="1" smtClean="0"/>
              <a:t>като</a:t>
            </a:r>
            <a:r>
              <a:rPr lang="ru-RU" dirty="0" smtClean="0"/>
              <a:t> символ на </a:t>
            </a:r>
            <a:r>
              <a:rPr lang="ru-RU" dirty="0" err="1" smtClean="0"/>
              <a:t>спасението</a:t>
            </a:r>
            <a:r>
              <a:rPr lang="ru-RU" dirty="0" smtClean="0"/>
              <a:t> на </a:t>
            </a:r>
            <a:r>
              <a:rPr lang="ru-RU" dirty="0" err="1" smtClean="0"/>
              <a:t>ромите</a:t>
            </a:r>
            <a:r>
              <a:rPr lang="ru-RU" dirty="0" smtClean="0"/>
              <a:t> от </a:t>
            </a:r>
            <a:r>
              <a:rPr lang="ru-RU" dirty="0" err="1" smtClean="0"/>
              <a:t>смъртта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235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>
          <a:xfrm>
            <a:off x="505610" y="457200"/>
            <a:ext cx="4266416" cy="4034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3108562" y="1491727"/>
            <a:ext cx="8596668" cy="3845718"/>
          </a:xfrm>
        </p:spPr>
      </p:sp>
      <p:sp>
        <p:nvSpPr>
          <p:cNvPr id="8" name="Текстов контейнер 7"/>
          <p:cNvSpPr>
            <a:spLocks noGrp="1"/>
          </p:cNvSpPr>
          <p:nvPr>
            <p:ph type="body" sz="half" idx="2"/>
          </p:nvPr>
        </p:nvSpPr>
        <p:spPr>
          <a:xfrm>
            <a:off x="419548" y="987425"/>
            <a:ext cx="4352477" cy="537034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То е символ на </a:t>
            </a:r>
            <a:r>
              <a:rPr lang="ru-RU" sz="2000" dirty="0" err="1" smtClean="0"/>
              <a:t>късмета</a:t>
            </a:r>
            <a:r>
              <a:rPr lang="ru-RU" sz="2000" dirty="0" smtClean="0"/>
              <a:t> и </a:t>
            </a:r>
            <a:r>
              <a:rPr lang="ru-RU" sz="2000" dirty="0" err="1" smtClean="0"/>
              <a:t>трябва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поне</a:t>
            </a:r>
            <a:r>
              <a:rPr lang="ru-RU" sz="2000" dirty="0" smtClean="0"/>
              <a:t> </a:t>
            </a:r>
            <a:r>
              <a:rPr lang="ru-RU" sz="2000" dirty="0" err="1" smtClean="0"/>
              <a:t>една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нощ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пренощува</a:t>
            </a:r>
            <a:r>
              <a:rPr lang="ru-RU" sz="2000" dirty="0" smtClean="0"/>
              <a:t> в дома. </a:t>
            </a:r>
            <a:r>
              <a:rPr lang="ru-RU" sz="2000" dirty="0" err="1" smtClean="0"/>
              <a:t>Най</a:t>
            </a:r>
            <a:r>
              <a:rPr lang="ru-RU" sz="2000" dirty="0" smtClean="0"/>
              <a:t>- </a:t>
            </a:r>
            <a:r>
              <a:rPr lang="ru-RU" sz="2000" dirty="0" err="1" smtClean="0"/>
              <a:t>възрастната</a:t>
            </a:r>
            <a:r>
              <a:rPr lang="ru-RU" sz="2000" dirty="0" smtClean="0"/>
              <a:t> жена </a:t>
            </a:r>
            <a:r>
              <a:rPr lang="ru-RU" sz="2000" dirty="0" err="1" smtClean="0"/>
              <a:t>приготвя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баница</a:t>
            </a:r>
            <a:r>
              <a:rPr lang="ru-RU" sz="2000" dirty="0" smtClean="0"/>
              <a:t> или пита, „кулак”, </a:t>
            </a:r>
            <a:r>
              <a:rPr lang="ru-RU" sz="2000" dirty="0" err="1" smtClean="0"/>
              <a:t>както</a:t>
            </a:r>
            <a:r>
              <a:rPr lang="ru-RU" sz="2000" dirty="0" smtClean="0"/>
              <a:t> и </a:t>
            </a:r>
            <a:r>
              <a:rPr lang="ru-RU" sz="2000" dirty="0" err="1" smtClean="0"/>
              <a:t>другите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ястия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сарми</a:t>
            </a:r>
            <a:r>
              <a:rPr lang="ru-RU" sz="2000" dirty="0" smtClean="0"/>
              <a:t> с </a:t>
            </a:r>
            <a:r>
              <a:rPr lang="ru-RU" sz="2000" dirty="0" err="1" smtClean="0"/>
              <a:t>дрянови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пъпки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късмети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птицата</a:t>
            </a:r>
            <a:r>
              <a:rPr lang="ru-RU" sz="2000" dirty="0" smtClean="0"/>
              <a:t> за Св.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места </a:t>
            </a:r>
            <a:r>
              <a:rPr lang="ru-RU" sz="2000" dirty="0" err="1" smtClean="0"/>
              <a:t>домакинята</a:t>
            </a:r>
            <a:r>
              <a:rPr lang="ru-RU" sz="2000" dirty="0" smtClean="0"/>
              <a:t> </a:t>
            </a:r>
            <a:r>
              <a:rPr lang="ru-RU" sz="2000" dirty="0" err="1" smtClean="0"/>
              <a:t>шета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пълно</a:t>
            </a:r>
            <a:r>
              <a:rPr lang="ru-RU" sz="2000" dirty="0" smtClean="0"/>
              <a:t> </a:t>
            </a:r>
            <a:r>
              <a:rPr lang="ru-RU" sz="2000" dirty="0" err="1" smtClean="0"/>
              <a:t>мълчание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пълненето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птицата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мъжът</a:t>
            </a:r>
            <a:r>
              <a:rPr lang="ru-RU" sz="2000" dirty="0" smtClean="0"/>
              <a:t> я пита: "</a:t>
            </a:r>
            <a:r>
              <a:rPr lang="ru-RU" sz="2000" dirty="0" err="1" smtClean="0"/>
              <a:t>Жено</a:t>
            </a:r>
            <a:r>
              <a:rPr lang="ru-RU" sz="2000" dirty="0" smtClean="0"/>
              <a:t>, с </a:t>
            </a:r>
            <a:r>
              <a:rPr lang="ru-RU" sz="2000" dirty="0" err="1" smtClean="0"/>
              <a:t>какво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пълниш</a:t>
            </a:r>
            <a:r>
              <a:rPr lang="ru-RU" sz="2000" dirty="0" smtClean="0"/>
              <a:t> </a:t>
            </a:r>
            <a:r>
              <a:rPr lang="ru-RU" sz="2000" dirty="0" err="1" smtClean="0"/>
              <a:t>пуйката</a:t>
            </a:r>
            <a:r>
              <a:rPr lang="ru-RU" sz="2000" dirty="0" smtClean="0"/>
              <a:t>?", а </a:t>
            </a:r>
            <a:r>
              <a:rPr lang="ru-RU" sz="2000" dirty="0" err="1" smtClean="0"/>
              <a:t>тя</a:t>
            </a:r>
            <a:r>
              <a:rPr lang="ru-RU" sz="2000" dirty="0" smtClean="0"/>
              <a:t> само </a:t>
            </a:r>
            <a:r>
              <a:rPr lang="ru-RU" sz="2000" dirty="0" err="1" smtClean="0"/>
              <a:t>отговаря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</a:t>
            </a:r>
            <a:r>
              <a:rPr lang="ru-RU" sz="2000" dirty="0" smtClean="0"/>
              <a:t>: "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здраве</a:t>
            </a:r>
            <a:r>
              <a:rPr lang="ru-RU" sz="2000" dirty="0" smtClean="0"/>
              <a:t>, с булки, </a:t>
            </a:r>
            <a:r>
              <a:rPr lang="ru-RU" sz="2000" dirty="0" err="1" smtClean="0"/>
              <a:t>със</a:t>
            </a:r>
            <a:r>
              <a:rPr lang="ru-RU" sz="2000" dirty="0" smtClean="0"/>
              <a:t> </a:t>
            </a:r>
            <a:r>
              <a:rPr lang="ru-RU" sz="2000" dirty="0" err="1" smtClean="0"/>
              <a:t>зетьове</a:t>
            </a:r>
            <a:r>
              <a:rPr lang="ru-RU" sz="2000" dirty="0" smtClean="0"/>
              <a:t>, с </a:t>
            </a:r>
            <a:r>
              <a:rPr lang="ru-RU" sz="2000" dirty="0" err="1" smtClean="0"/>
              <a:t>внуци</a:t>
            </a:r>
            <a:r>
              <a:rPr lang="ru-RU" sz="2000" dirty="0" smtClean="0"/>
              <a:t> и с честит живот </a:t>
            </a:r>
            <a:r>
              <a:rPr lang="ru-RU" sz="2000" dirty="0" err="1" smtClean="0"/>
              <a:t>вкъщи</a:t>
            </a:r>
            <a:r>
              <a:rPr lang="ru-RU" sz="2000" dirty="0" smtClean="0"/>
              <a:t>". В </a:t>
            </a:r>
            <a:r>
              <a:rPr lang="ru-RU" sz="2000" dirty="0" err="1" smtClean="0"/>
              <a:t>баницата</a:t>
            </a:r>
            <a:r>
              <a:rPr lang="ru-RU" sz="2000" dirty="0" smtClean="0"/>
              <a:t> или в кулака се </a:t>
            </a:r>
            <a:r>
              <a:rPr lang="ru-RU" sz="2000" dirty="0" err="1" smtClean="0"/>
              <a:t>слага</a:t>
            </a:r>
            <a:r>
              <a:rPr lang="ru-RU" sz="2000" dirty="0" smtClean="0"/>
              <a:t> пара, </a:t>
            </a:r>
            <a:r>
              <a:rPr lang="ru-RU" sz="2000" dirty="0" err="1" smtClean="0"/>
              <a:t>която</a:t>
            </a:r>
            <a:r>
              <a:rPr lang="ru-RU" sz="2000" dirty="0" smtClean="0"/>
              <a:t> е </a:t>
            </a:r>
            <a:r>
              <a:rPr lang="ru-RU" sz="2000" dirty="0" err="1" smtClean="0"/>
              <a:t>специална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тази</a:t>
            </a:r>
            <a:r>
              <a:rPr lang="ru-RU" sz="2000" dirty="0" smtClean="0"/>
              <a:t> цел. </a:t>
            </a:r>
            <a:r>
              <a:rPr lang="ru-RU" sz="2000" dirty="0" err="1" smtClean="0"/>
              <a:t>Другите</a:t>
            </a:r>
            <a:r>
              <a:rPr lang="ru-RU" sz="2000" dirty="0" smtClean="0"/>
              <a:t> жени чистят и </a:t>
            </a:r>
            <a:r>
              <a:rPr lang="ru-RU" sz="2000" dirty="0" err="1" smtClean="0"/>
              <a:t>лъскат</a:t>
            </a:r>
            <a:r>
              <a:rPr lang="ru-RU" sz="2000" dirty="0" smtClean="0"/>
              <a:t>, дома, </a:t>
            </a:r>
            <a:r>
              <a:rPr lang="ru-RU" sz="2000" dirty="0" err="1" smtClean="0"/>
              <a:t>нареждат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масата</a:t>
            </a:r>
            <a:r>
              <a:rPr lang="ru-RU" sz="2000" dirty="0" smtClean="0"/>
              <a:t>, а </a:t>
            </a:r>
            <a:r>
              <a:rPr lang="ru-RU" sz="2000" dirty="0" err="1" smtClean="0"/>
              <a:t>мъжете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приказват</a:t>
            </a:r>
            <a:r>
              <a:rPr lang="ru-RU" sz="2000" dirty="0" smtClean="0"/>
              <a:t>, но без много веселие.</a:t>
            </a:r>
            <a:endParaRPr lang="en-US" sz="2000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91" y="987425"/>
            <a:ext cx="4883971" cy="3620294"/>
          </a:xfrm>
          <a:prstGeom prst="rect">
            <a:avLst/>
          </a:prstGeom>
          <a:effectLst>
            <a:softEdge rad="2159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5654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 flipV="1">
            <a:off x="677334" y="1452885"/>
            <a:ext cx="3854528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13" y="1467423"/>
            <a:ext cx="4513262" cy="3621528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7334" y="1731981"/>
            <a:ext cx="3854528" cy="3629537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err="1" smtClean="0"/>
              <a:t>Преди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вечерята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Василица</a:t>
            </a:r>
            <a:r>
              <a:rPr lang="ru-RU" sz="2000" dirty="0" smtClean="0"/>
              <a:t> </a:t>
            </a:r>
            <a:r>
              <a:rPr lang="ru-RU" sz="2000" dirty="0" err="1" smtClean="0"/>
              <a:t>отново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</a:t>
            </a:r>
            <a:r>
              <a:rPr lang="ru-RU" sz="2000" dirty="0" smtClean="0"/>
              <a:t>- </a:t>
            </a:r>
            <a:r>
              <a:rPr lang="ru-RU" sz="2000" dirty="0" err="1" smtClean="0"/>
              <a:t>възрастната</a:t>
            </a:r>
            <a:r>
              <a:rPr lang="ru-RU" sz="2000" dirty="0" smtClean="0"/>
              <a:t> жена </a:t>
            </a:r>
            <a:r>
              <a:rPr lang="ru-RU" sz="2000" dirty="0" err="1" smtClean="0"/>
              <a:t>прекадява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трапезата</a:t>
            </a:r>
            <a:r>
              <a:rPr lang="ru-RU" sz="2000" dirty="0" smtClean="0"/>
              <a:t> с </a:t>
            </a:r>
            <a:r>
              <a:rPr lang="ru-RU" sz="2000" dirty="0" err="1" smtClean="0"/>
              <a:t>думите</a:t>
            </a:r>
            <a:r>
              <a:rPr lang="ru-RU" sz="2000" dirty="0" smtClean="0"/>
              <a:t>: „Да </a:t>
            </a:r>
            <a:r>
              <a:rPr lang="ru-RU" sz="2000" dirty="0" err="1" smtClean="0"/>
              <a:t>даде</a:t>
            </a:r>
            <a:r>
              <a:rPr lang="ru-RU" sz="2000" dirty="0" smtClean="0"/>
              <a:t> Господ много </a:t>
            </a:r>
            <a:r>
              <a:rPr lang="ru-RU" sz="2000" dirty="0" err="1" smtClean="0"/>
              <a:t>здраве</a:t>
            </a:r>
            <a:r>
              <a:rPr lang="ru-RU" sz="2000" dirty="0" smtClean="0"/>
              <a:t>, много </a:t>
            </a:r>
            <a:r>
              <a:rPr lang="ru-RU" sz="2000" dirty="0" err="1" smtClean="0"/>
              <a:t>щастие</a:t>
            </a:r>
            <a:r>
              <a:rPr lang="ru-RU" sz="2000" dirty="0" smtClean="0"/>
              <a:t>, много пари”.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занаятчии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нареждат</a:t>
            </a:r>
            <a:r>
              <a:rPr lang="ru-RU" sz="2000" dirty="0" smtClean="0"/>
              <a:t> до </a:t>
            </a:r>
            <a:r>
              <a:rPr lang="ru-RU" sz="2000" dirty="0" err="1" smtClean="0"/>
              <a:t>трапезата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инструменти</a:t>
            </a:r>
            <a:r>
              <a:rPr lang="ru-RU" sz="2000" dirty="0" smtClean="0"/>
              <a:t> и </a:t>
            </a:r>
            <a:r>
              <a:rPr lang="ru-RU" sz="2000" dirty="0" err="1" smtClean="0"/>
              <a:t>готови</a:t>
            </a:r>
            <a:r>
              <a:rPr lang="ru-RU" sz="2000" dirty="0" smtClean="0"/>
              <a:t> изделия, за да </a:t>
            </a:r>
            <a:r>
              <a:rPr lang="ru-RU" sz="2000" dirty="0" err="1" smtClean="0"/>
              <a:t>бъде</a:t>
            </a:r>
            <a:r>
              <a:rPr lang="ru-RU" sz="2000" dirty="0" smtClean="0"/>
              <a:t> и </a:t>
            </a:r>
            <a:r>
              <a:rPr lang="ru-RU" sz="2000" dirty="0" err="1" smtClean="0"/>
              <a:t>занаятът</a:t>
            </a:r>
            <a:r>
              <a:rPr lang="ru-RU" sz="2000" dirty="0" smtClean="0"/>
              <a:t> им спорен. След </a:t>
            </a:r>
            <a:r>
              <a:rPr lang="ru-RU" sz="2000" dirty="0" err="1" smtClean="0"/>
              <a:t>прекадяването</a:t>
            </a:r>
            <a:r>
              <a:rPr lang="ru-RU" sz="2000" dirty="0" smtClean="0"/>
              <a:t>, </a:t>
            </a:r>
            <a:r>
              <a:rPr lang="ru-RU" sz="2000" dirty="0" err="1" smtClean="0"/>
              <a:t>младите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целуват</a:t>
            </a:r>
            <a:r>
              <a:rPr lang="ru-RU" sz="2000" dirty="0" smtClean="0"/>
              <a:t> </a:t>
            </a:r>
            <a:r>
              <a:rPr lang="ru-RU" sz="2000" dirty="0" err="1" smtClean="0"/>
              <a:t>ръка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възрастните</a:t>
            </a:r>
            <a:r>
              <a:rPr lang="ru-RU" sz="2000" dirty="0" smtClean="0"/>
              <a:t> и молят за </a:t>
            </a:r>
            <a:r>
              <a:rPr lang="ru-RU" sz="2000" dirty="0" err="1" smtClean="0"/>
              <a:t>прошка</a:t>
            </a:r>
            <a:r>
              <a:rPr lang="ru-RU" sz="2000" dirty="0" smtClean="0"/>
              <a:t> и </a:t>
            </a:r>
            <a:r>
              <a:rPr lang="ru-RU" sz="2000" dirty="0" err="1" smtClean="0"/>
              <a:t>благословия</a:t>
            </a:r>
            <a:r>
              <a:rPr lang="ru-RU" sz="2000" dirty="0" smtClean="0"/>
              <a:t>, да </a:t>
            </a:r>
            <a:r>
              <a:rPr lang="ru-RU" sz="2000" dirty="0" err="1" smtClean="0"/>
              <a:t>са</a:t>
            </a:r>
            <a:r>
              <a:rPr lang="ru-RU" sz="2000" dirty="0" smtClean="0"/>
              <a:t> </a:t>
            </a:r>
            <a:r>
              <a:rPr lang="ru-RU" sz="2000" dirty="0" err="1" smtClean="0"/>
              <a:t>здрави</a:t>
            </a:r>
            <a:r>
              <a:rPr lang="ru-RU" sz="2000" dirty="0" smtClean="0"/>
              <a:t>. </a:t>
            </a:r>
            <a:r>
              <a:rPr lang="ru-RU" sz="2000" dirty="0" err="1" smtClean="0"/>
              <a:t>Първата</a:t>
            </a:r>
            <a:r>
              <a:rPr lang="ru-RU" sz="2000" dirty="0" smtClean="0"/>
              <a:t> </a:t>
            </a:r>
            <a:r>
              <a:rPr lang="ru-RU" sz="2000" dirty="0" err="1" smtClean="0"/>
              <a:t>хапка</a:t>
            </a:r>
            <a:r>
              <a:rPr lang="ru-RU" sz="2000" dirty="0" smtClean="0"/>
              <a:t> не се </a:t>
            </a:r>
            <a:r>
              <a:rPr lang="ru-RU" sz="2000" dirty="0" err="1" smtClean="0"/>
              <a:t>изяжда</a:t>
            </a:r>
            <a:r>
              <a:rPr lang="ru-RU" sz="2000" dirty="0" smtClean="0"/>
              <a:t>, а се </a:t>
            </a:r>
            <a:r>
              <a:rPr lang="ru-RU" sz="2000" dirty="0" err="1" smtClean="0"/>
              <a:t>завива</a:t>
            </a:r>
            <a:r>
              <a:rPr lang="ru-RU" sz="2000" dirty="0" smtClean="0"/>
              <a:t> в </a:t>
            </a:r>
            <a:r>
              <a:rPr lang="ru-RU" sz="2000" dirty="0" err="1" smtClean="0"/>
              <a:t>кърпа</a:t>
            </a:r>
            <a:r>
              <a:rPr lang="ru-RU" sz="2000" dirty="0" smtClean="0"/>
              <a:t> и се </a:t>
            </a:r>
            <a:r>
              <a:rPr lang="ru-RU" sz="2000" dirty="0" err="1" smtClean="0"/>
              <a:t>слага</a:t>
            </a:r>
            <a:r>
              <a:rPr lang="ru-RU" sz="2000" dirty="0" smtClean="0"/>
              <a:t> под </a:t>
            </a:r>
            <a:r>
              <a:rPr lang="ru-RU" sz="2000" dirty="0" err="1" smtClean="0"/>
              <a:t>възглавницата</a:t>
            </a:r>
            <a:r>
              <a:rPr lang="ru-RU" sz="2000" dirty="0" smtClean="0"/>
              <a:t>.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нощта</a:t>
            </a:r>
            <a:r>
              <a:rPr lang="ru-RU" sz="2000" dirty="0" smtClean="0"/>
              <a:t> </a:t>
            </a:r>
            <a:r>
              <a:rPr lang="ru-RU" sz="2000" dirty="0" err="1" smtClean="0"/>
              <a:t>всеки</a:t>
            </a:r>
            <a:r>
              <a:rPr lang="ru-RU" sz="2000" dirty="0" smtClean="0"/>
              <a:t> </a:t>
            </a:r>
            <a:r>
              <a:rPr lang="ru-RU" sz="2000" dirty="0" err="1" smtClean="0"/>
              <a:t>сънува</a:t>
            </a:r>
            <a:r>
              <a:rPr lang="ru-RU" sz="2000" dirty="0" smtClean="0"/>
              <a:t> </a:t>
            </a:r>
            <a:r>
              <a:rPr lang="ru-RU" sz="2000" dirty="0" err="1" smtClean="0"/>
              <a:t>късмета</a:t>
            </a:r>
            <a:r>
              <a:rPr lang="ru-RU" sz="2000" dirty="0" smtClean="0"/>
              <a:t> си </a:t>
            </a:r>
            <a:r>
              <a:rPr lang="ru-RU" sz="2000" dirty="0" err="1" smtClean="0"/>
              <a:t>през</a:t>
            </a:r>
            <a:r>
              <a:rPr lang="ru-RU" sz="2000" dirty="0" smtClean="0"/>
              <a:t> </a:t>
            </a:r>
            <a:r>
              <a:rPr lang="ru-RU" sz="2000" dirty="0" err="1" smtClean="0"/>
              <a:t>годината</a:t>
            </a:r>
            <a:r>
              <a:rPr lang="ru-R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318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2202"/>
          </a:xfrm>
        </p:spPr>
        <p:txBody>
          <a:bodyPr>
            <a:normAutofit/>
          </a:bodyPr>
          <a:lstStyle/>
          <a:p>
            <a:pPr algn="ctr"/>
            <a:r>
              <a:rPr lang="bg-BG" dirty="0" err="1" smtClean="0"/>
              <a:t>Сурваки</a:t>
            </a:r>
            <a:endParaRPr lang="en-US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77334" y="987426"/>
            <a:ext cx="8596668" cy="3467892"/>
          </a:xfrm>
        </p:spPr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1269402"/>
            <a:ext cx="3932237" cy="4599586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полунощ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започва</a:t>
            </a:r>
            <a:r>
              <a:rPr lang="ru-RU" sz="2400" dirty="0" smtClean="0"/>
              <a:t> Нова година и </a:t>
            </a:r>
            <a:r>
              <a:rPr lang="ru-RU" sz="2400" dirty="0" err="1" smtClean="0"/>
              <a:t>вратите</a:t>
            </a:r>
            <a:r>
              <a:rPr lang="ru-RU" sz="2400" dirty="0" smtClean="0"/>
              <a:t> на дома се отварят за гости. </a:t>
            </a:r>
            <a:r>
              <a:rPr lang="ru-RU" sz="2400" dirty="0" err="1" smtClean="0"/>
              <a:t>Първо</a:t>
            </a:r>
            <a:r>
              <a:rPr lang="ru-RU" sz="2400" dirty="0" smtClean="0"/>
              <a:t> </a:t>
            </a:r>
            <a:r>
              <a:rPr lang="ru-RU" sz="2400" dirty="0" err="1" smtClean="0"/>
              <a:t>обаче</a:t>
            </a:r>
            <a:r>
              <a:rPr lang="ru-RU" sz="2400" dirty="0" smtClean="0"/>
              <a:t> </a:t>
            </a:r>
            <a:r>
              <a:rPr lang="ru-RU" sz="2400" dirty="0" err="1" smtClean="0"/>
              <a:t>децата</a:t>
            </a:r>
            <a:r>
              <a:rPr lang="ru-RU" sz="2400" dirty="0" smtClean="0"/>
              <a:t> </a:t>
            </a:r>
            <a:r>
              <a:rPr lang="ru-RU" sz="2400" dirty="0" err="1" smtClean="0"/>
              <a:t>трябва</a:t>
            </a:r>
            <a:r>
              <a:rPr lang="ru-RU" sz="2400" dirty="0" smtClean="0"/>
              <a:t> да </a:t>
            </a:r>
            <a:r>
              <a:rPr lang="ru-RU" sz="2400" dirty="0" err="1" smtClean="0"/>
              <a:t>осурвакат</a:t>
            </a:r>
            <a:r>
              <a:rPr lang="ru-RU" sz="2400" dirty="0" smtClean="0"/>
              <a:t> </a:t>
            </a:r>
            <a:r>
              <a:rPr lang="ru-RU" sz="2400" dirty="0" err="1" smtClean="0"/>
              <a:t>възрастните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здраве</a:t>
            </a:r>
            <a:r>
              <a:rPr lang="ru-RU" sz="2400" dirty="0" smtClean="0"/>
              <a:t> и </a:t>
            </a:r>
            <a:r>
              <a:rPr lang="ru-RU" sz="2400" dirty="0" err="1" smtClean="0"/>
              <a:t>късмет</a:t>
            </a:r>
            <a:r>
              <a:rPr lang="ru-RU" sz="2400" dirty="0" smtClean="0"/>
              <a:t>, в </a:t>
            </a:r>
            <a:r>
              <a:rPr lang="ru-RU" sz="2400" dirty="0" err="1" smtClean="0"/>
              <a:t>замяна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получават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бонбони</a:t>
            </a:r>
            <a:r>
              <a:rPr lang="ru-RU" sz="2400" dirty="0" smtClean="0"/>
              <a:t> и </a:t>
            </a:r>
            <a:r>
              <a:rPr lang="ru-RU" sz="2400" dirty="0" err="1" smtClean="0"/>
              <a:t>други</a:t>
            </a:r>
            <a:r>
              <a:rPr lang="ru-RU" sz="2400" dirty="0" smtClean="0"/>
              <a:t> лакомства, пари. На места се </a:t>
            </a:r>
            <a:r>
              <a:rPr lang="ru-RU" sz="2400" dirty="0" err="1" smtClean="0"/>
              <a:t>сурвакат</a:t>
            </a:r>
            <a:r>
              <a:rPr lang="ru-RU" sz="2400" dirty="0" smtClean="0"/>
              <a:t> само </a:t>
            </a:r>
            <a:r>
              <a:rPr lang="ru-RU" sz="2400" dirty="0" err="1" smtClean="0"/>
              <a:t>членовете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семейството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други</a:t>
            </a:r>
            <a:r>
              <a:rPr lang="ru-RU" sz="2400" dirty="0" smtClean="0"/>
              <a:t> - </a:t>
            </a:r>
            <a:r>
              <a:rPr lang="ru-RU" sz="2400" dirty="0" err="1" smtClean="0"/>
              <a:t>децата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минават</a:t>
            </a:r>
            <a:r>
              <a:rPr lang="ru-RU" sz="2400" dirty="0" smtClean="0"/>
              <a:t> на 14-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сутринта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през</a:t>
            </a:r>
            <a:r>
              <a:rPr lang="ru-RU" sz="2400" dirty="0" smtClean="0"/>
              <a:t> </a:t>
            </a:r>
            <a:r>
              <a:rPr lang="ru-RU" sz="2400" dirty="0" err="1" smtClean="0"/>
              <a:t>махалата</a:t>
            </a:r>
            <a:r>
              <a:rPr lang="ru-RU" sz="2400" dirty="0" smtClean="0"/>
              <a:t> и </a:t>
            </a:r>
            <a:r>
              <a:rPr lang="ru-RU" sz="2400" dirty="0" err="1" smtClean="0"/>
              <a:t>сурвакат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наред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6"/>
            <a:ext cx="5015060" cy="4090183"/>
          </a:xfrm>
          <a:prstGeom prst="rect">
            <a:avLst/>
          </a:prstGeom>
          <a:blipFill>
            <a:blip r:embed="rId3">
              <a:alphaModFix amt="76000"/>
            </a:blip>
            <a:tile tx="0" ty="0" sx="100000" sy="100000" flip="none" algn="tl"/>
          </a:blipFill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418002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Ромският дядо Коледа</a:t>
            </a:r>
            <a:endParaRPr lang="en-US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краища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страната</a:t>
            </a:r>
            <a:r>
              <a:rPr lang="ru-RU" sz="2000" dirty="0" smtClean="0"/>
              <a:t>, сред </a:t>
            </a:r>
            <a:r>
              <a:rPr lang="ru-RU" sz="2000" dirty="0" err="1" smtClean="0"/>
              <a:t>някои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идва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самият</a:t>
            </a:r>
            <a:r>
              <a:rPr lang="ru-RU" sz="2000" dirty="0" smtClean="0"/>
              <a:t> </a:t>
            </a:r>
            <a:r>
              <a:rPr lang="ru-RU" sz="2000" dirty="0" err="1" smtClean="0"/>
              <a:t>Банго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. </a:t>
            </a:r>
            <a:r>
              <a:rPr lang="ru-RU" sz="2000" dirty="0" err="1" smtClean="0"/>
              <a:t>Обикновено</a:t>
            </a:r>
            <a:r>
              <a:rPr lang="ru-RU" sz="2000" dirty="0" smtClean="0"/>
              <a:t> той е </a:t>
            </a:r>
            <a:r>
              <a:rPr lang="ru-RU" sz="2000" dirty="0" err="1" smtClean="0"/>
              <a:t>близък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семейството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преоблечен</a:t>
            </a:r>
            <a:r>
              <a:rPr lang="ru-RU" sz="2000" dirty="0" smtClean="0"/>
              <a:t> </a:t>
            </a:r>
            <a:r>
              <a:rPr lang="ru-RU" sz="2000" dirty="0" err="1" smtClean="0"/>
              <a:t>вехто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, че да не </a:t>
            </a:r>
            <a:r>
              <a:rPr lang="ru-RU" sz="2000" dirty="0" err="1" smtClean="0"/>
              <a:t>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познаят</a:t>
            </a:r>
            <a:r>
              <a:rPr lang="ru-RU" sz="2000" dirty="0" smtClean="0"/>
              <a:t> </a:t>
            </a:r>
            <a:r>
              <a:rPr lang="ru-RU" sz="2000" dirty="0" err="1" smtClean="0"/>
              <a:t>децата</a:t>
            </a:r>
            <a:r>
              <a:rPr lang="ru-RU" sz="2000" dirty="0" smtClean="0"/>
              <a:t>. </a:t>
            </a:r>
            <a:r>
              <a:rPr lang="ru-RU" sz="2000" dirty="0" err="1" smtClean="0"/>
              <a:t>Идва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вратата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къщата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домакините</a:t>
            </a:r>
            <a:r>
              <a:rPr lang="ru-RU" sz="2000" dirty="0" smtClean="0"/>
              <a:t> </a:t>
            </a:r>
            <a:r>
              <a:rPr lang="ru-RU" sz="2000" dirty="0" err="1" smtClean="0"/>
              <a:t>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канят</a:t>
            </a:r>
            <a:r>
              <a:rPr lang="ru-RU" sz="2000" dirty="0" smtClean="0"/>
              <a:t>, но той </a:t>
            </a:r>
            <a:r>
              <a:rPr lang="ru-RU" sz="2000" dirty="0" err="1" smtClean="0"/>
              <a:t>отказва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влезе</a:t>
            </a:r>
            <a:r>
              <a:rPr lang="ru-RU" sz="2000" dirty="0" smtClean="0"/>
              <a:t>, </a:t>
            </a:r>
            <a:r>
              <a:rPr lang="ru-RU" sz="2000" dirty="0" err="1" smtClean="0"/>
              <a:t>докато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му</a:t>
            </a:r>
            <a:r>
              <a:rPr lang="ru-RU" sz="2000" dirty="0" smtClean="0"/>
              <a:t> направят мост, по </a:t>
            </a:r>
            <a:r>
              <a:rPr lang="ru-RU" sz="2000" dirty="0" err="1" smtClean="0"/>
              <a:t>който</a:t>
            </a:r>
            <a:r>
              <a:rPr lang="ru-RU" sz="2000" dirty="0" smtClean="0"/>
              <a:t> да мине. </a:t>
            </a:r>
            <a:r>
              <a:rPr lang="ru-RU" sz="2000" dirty="0" err="1" smtClean="0"/>
              <a:t>Домакинът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нарежда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банкноти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земята</a:t>
            </a:r>
            <a:r>
              <a:rPr lang="ru-RU" sz="2000" dirty="0" smtClean="0"/>
              <a:t> и </a:t>
            </a:r>
            <a:r>
              <a:rPr lang="ru-RU" sz="2000" dirty="0" err="1" smtClean="0"/>
              <a:t>Банго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 </a:t>
            </a:r>
            <a:r>
              <a:rPr lang="ru-RU" sz="2000" dirty="0" err="1" smtClean="0"/>
              <a:t>минава</a:t>
            </a:r>
            <a:r>
              <a:rPr lang="ru-RU" sz="2000" dirty="0" smtClean="0"/>
              <a:t> по </a:t>
            </a:r>
            <a:r>
              <a:rPr lang="ru-RU" sz="2000" dirty="0" err="1" smtClean="0"/>
              <a:t>тях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Провиква</a:t>
            </a:r>
            <a:r>
              <a:rPr lang="ru-RU" sz="2000" dirty="0" smtClean="0"/>
              <a:t> се: „</a:t>
            </a:r>
            <a:r>
              <a:rPr lang="ru-RU" sz="2000" dirty="0" err="1" smtClean="0"/>
              <a:t>Банго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 </a:t>
            </a:r>
            <a:r>
              <a:rPr lang="ru-RU" sz="2000" dirty="0" err="1" smtClean="0"/>
              <a:t>ти</a:t>
            </a:r>
            <a:r>
              <a:rPr lang="ru-RU" sz="2000" dirty="0" smtClean="0"/>
              <a:t> е </a:t>
            </a:r>
            <a:r>
              <a:rPr lang="ru-RU" sz="2000" dirty="0" err="1" smtClean="0"/>
              <a:t>дошъл</a:t>
            </a:r>
            <a:r>
              <a:rPr lang="ru-RU" sz="2000" dirty="0" smtClean="0"/>
              <a:t>!”, </a:t>
            </a:r>
            <a:r>
              <a:rPr lang="ru-RU" sz="2000" dirty="0" err="1" smtClean="0"/>
              <a:t>отговорът</a:t>
            </a:r>
            <a:r>
              <a:rPr lang="ru-RU" sz="2000" dirty="0" smtClean="0"/>
              <a:t> е: „Да </a:t>
            </a:r>
            <a:r>
              <a:rPr lang="ru-RU" sz="2000" dirty="0" err="1" smtClean="0"/>
              <a:t>влезе</a:t>
            </a:r>
            <a:r>
              <a:rPr lang="ru-RU" sz="2000" dirty="0" smtClean="0"/>
              <a:t>, да </a:t>
            </a:r>
            <a:r>
              <a:rPr lang="ru-RU" sz="2000" dirty="0" err="1" smtClean="0"/>
              <a:t>влезе</a:t>
            </a:r>
            <a:r>
              <a:rPr lang="ru-RU" sz="2000" dirty="0" smtClean="0"/>
              <a:t>”. </a:t>
            </a:r>
            <a:r>
              <a:rPr lang="ru-RU" sz="2000" dirty="0" err="1" smtClean="0"/>
              <a:t>Щом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престъпи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стаята</a:t>
            </a:r>
            <a:r>
              <a:rPr lang="ru-RU" sz="2000" dirty="0" smtClean="0"/>
              <a:t>, </a:t>
            </a:r>
            <a:r>
              <a:rPr lang="ru-RU" sz="2000" dirty="0" err="1" smtClean="0"/>
              <a:t>накуцвайки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мъжете</a:t>
            </a:r>
            <a:r>
              <a:rPr lang="ru-RU" sz="2000" dirty="0" smtClean="0"/>
              <a:t> </a:t>
            </a:r>
            <a:r>
              <a:rPr lang="ru-RU" sz="2000" dirty="0" err="1" smtClean="0"/>
              <a:t>разливат</a:t>
            </a:r>
            <a:r>
              <a:rPr lang="ru-RU" sz="2000" dirty="0" smtClean="0"/>
              <a:t> </a:t>
            </a:r>
            <a:r>
              <a:rPr lang="ru-RU" sz="2000" dirty="0" err="1" smtClean="0"/>
              <a:t>ракия</a:t>
            </a:r>
            <a:r>
              <a:rPr lang="ru-RU" sz="2000" dirty="0" smtClean="0"/>
              <a:t> и </a:t>
            </a:r>
            <a:r>
              <a:rPr lang="ru-RU" sz="2000" dirty="0" err="1" smtClean="0"/>
              <a:t>домакинът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Банго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Васил</a:t>
            </a:r>
            <a:r>
              <a:rPr lang="ru-RU" sz="2000" dirty="0" smtClean="0"/>
              <a:t>: „</a:t>
            </a:r>
            <a:r>
              <a:rPr lang="ru-RU" sz="2000" dirty="0" err="1" smtClean="0"/>
              <a:t>Както</a:t>
            </a:r>
            <a:r>
              <a:rPr lang="ru-RU" sz="2000" dirty="0" smtClean="0"/>
              <a:t> </a:t>
            </a:r>
            <a:r>
              <a:rPr lang="ru-RU" sz="2000" dirty="0" err="1" smtClean="0"/>
              <a:t>ти</a:t>
            </a:r>
            <a:r>
              <a:rPr lang="ru-RU" sz="2000" dirty="0" smtClean="0"/>
              <a:t> си </a:t>
            </a:r>
            <a:r>
              <a:rPr lang="ru-RU" sz="2000" dirty="0" err="1" smtClean="0"/>
              <a:t>ме</a:t>
            </a:r>
            <a:r>
              <a:rPr lang="ru-RU" sz="2000" dirty="0" smtClean="0"/>
              <a:t> почел,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и Господ”.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10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83177" y="867304"/>
            <a:ext cx="3823063" cy="482525"/>
          </a:xfrm>
        </p:spPr>
        <p:txBody>
          <a:bodyPr/>
          <a:lstStyle/>
          <a:p>
            <a:pPr algn="ctr"/>
            <a:r>
              <a:rPr lang="bg-BG" dirty="0" smtClean="0"/>
              <a:t>Музика</a:t>
            </a:r>
            <a:endParaRPr lang="en-US" dirty="0"/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4760461" y="1567543"/>
            <a:ext cx="4513541" cy="43275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383177" y="1663338"/>
            <a:ext cx="3823063" cy="341376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Пият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наздраве</a:t>
            </a:r>
            <a:r>
              <a:rPr lang="ru-RU" sz="2400" dirty="0" smtClean="0"/>
              <a:t> и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се почва </a:t>
            </a:r>
            <a:r>
              <a:rPr lang="ru-RU" sz="2400" dirty="0" err="1" smtClean="0"/>
              <a:t>веселбата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която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трае</a:t>
            </a:r>
            <a:r>
              <a:rPr lang="ru-RU" sz="2400" dirty="0" smtClean="0"/>
              <a:t> </a:t>
            </a:r>
            <a:r>
              <a:rPr lang="ru-RU" sz="2400" dirty="0" err="1" smtClean="0"/>
              <a:t>двата</a:t>
            </a:r>
            <a:r>
              <a:rPr lang="ru-RU" sz="2400" dirty="0" smtClean="0"/>
              <a:t> дни 14 и 15 </a:t>
            </a:r>
            <a:r>
              <a:rPr lang="ru-RU" sz="2400" dirty="0" err="1" smtClean="0"/>
              <a:t>януари</a:t>
            </a:r>
            <a:r>
              <a:rPr lang="ru-RU" sz="2400" dirty="0" smtClean="0"/>
              <a:t>. </a:t>
            </a:r>
            <a:r>
              <a:rPr lang="ru-RU" sz="2400" dirty="0" err="1" smtClean="0"/>
              <a:t>Ромската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веселба</a:t>
            </a:r>
            <a:r>
              <a:rPr lang="ru-RU" sz="2400" dirty="0" smtClean="0"/>
              <a:t> е </a:t>
            </a:r>
            <a:r>
              <a:rPr lang="ru-RU" sz="2400" dirty="0" err="1" smtClean="0"/>
              <a:t>всеизвестна</a:t>
            </a:r>
            <a:r>
              <a:rPr lang="ru-RU" sz="2400" dirty="0" smtClean="0"/>
              <a:t> - на </a:t>
            </a:r>
            <a:r>
              <a:rPr lang="ru-RU" sz="2400" dirty="0" err="1" smtClean="0"/>
              <a:t>оркестъра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му</a:t>
            </a:r>
            <a:r>
              <a:rPr lang="ru-RU" sz="2400" dirty="0" smtClean="0"/>
              <a:t> е нужна репетиция, а </a:t>
            </a:r>
            <a:r>
              <a:rPr lang="ru-RU" sz="2400" dirty="0" err="1" smtClean="0"/>
              <a:t>свирнята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да </a:t>
            </a:r>
            <a:r>
              <a:rPr lang="ru-RU" sz="2400" dirty="0" err="1" smtClean="0"/>
              <a:t>трае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повече</a:t>
            </a:r>
            <a:r>
              <a:rPr lang="ru-RU" sz="2400" dirty="0" smtClean="0"/>
              <a:t> от </a:t>
            </a:r>
            <a:r>
              <a:rPr lang="ru-RU" sz="2400" dirty="0" err="1" smtClean="0"/>
              <a:t>денонощия</a:t>
            </a:r>
            <a:r>
              <a:rPr lang="ru-RU" sz="2400" dirty="0" smtClean="0"/>
              <a:t> без да </a:t>
            </a:r>
            <a:r>
              <a:rPr lang="ru-RU" sz="2400" dirty="0" err="1" smtClean="0"/>
              <a:t>спре</a:t>
            </a:r>
            <a:r>
              <a:rPr lang="ru-RU" sz="2400" dirty="0" smtClean="0"/>
              <a:t> и за минута.</a:t>
            </a:r>
            <a:endParaRPr lang="en-US" sz="240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18" y="1567543"/>
            <a:ext cx="4989384" cy="43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8871"/>
          </a:xfrm>
        </p:spPr>
        <p:txBody>
          <a:bodyPr>
            <a:normAutofit/>
          </a:bodyPr>
          <a:lstStyle/>
          <a:p>
            <a:pPr algn="ctr"/>
            <a:r>
              <a:rPr lang="bg-BG" sz="4800" dirty="0" smtClean="0"/>
              <a:t>Танци</a:t>
            </a:r>
            <a:endParaRPr lang="en-US" sz="4800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76289" y="1717638"/>
            <a:ext cx="8596668" cy="3845718"/>
          </a:xfrm>
        </p:spPr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1678193"/>
            <a:ext cx="3932237" cy="41907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кючека</a:t>
            </a:r>
            <a:r>
              <a:rPr lang="ru-RU" sz="2400" dirty="0" smtClean="0"/>
              <a:t> се </a:t>
            </a:r>
            <a:r>
              <a:rPr lang="ru-RU" sz="2400" dirty="0" err="1" smtClean="0"/>
              <a:t>включват</a:t>
            </a:r>
            <a:r>
              <a:rPr lang="ru-RU" sz="2400" dirty="0" smtClean="0"/>
              <a:t> </a:t>
            </a:r>
            <a:r>
              <a:rPr lang="ru-RU" sz="2400" dirty="0" err="1" smtClean="0"/>
              <a:t>всички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роми</a:t>
            </a:r>
            <a:r>
              <a:rPr lang="ru-RU" sz="2400" dirty="0" smtClean="0"/>
              <a:t>, но на </a:t>
            </a:r>
            <a:r>
              <a:rPr lang="ru-RU" sz="2400" dirty="0" err="1" smtClean="0"/>
              <a:t>момичетата</a:t>
            </a:r>
            <a:r>
              <a:rPr lang="ru-RU" sz="2400" dirty="0" smtClean="0"/>
              <a:t> се </a:t>
            </a:r>
            <a:r>
              <a:rPr lang="ru-RU" sz="2400" dirty="0" err="1" smtClean="0"/>
              <a:t>пада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централна</a:t>
            </a:r>
            <a:r>
              <a:rPr lang="ru-RU" sz="2400" dirty="0" smtClean="0"/>
              <a:t> роля. Те се обличат в </a:t>
            </a:r>
            <a:r>
              <a:rPr lang="ru-RU" sz="2400" dirty="0" err="1" smtClean="0"/>
              <a:t>лъскави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дрехи</a:t>
            </a:r>
            <a:r>
              <a:rPr lang="ru-RU" sz="2400" dirty="0" smtClean="0"/>
              <a:t>, </a:t>
            </a:r>
            <a:r>
              <a:rPr lang="ru-RU" sz="2400" dirty="0" err="1" smtClean="0"/>
              <a:t>обсипани</a:t>
            </a:r>
            <a:r>
              <a:rPr lang="ru-RU" sz="2400" dirty="0" smtClean="0"/>
              <a:t> с </a:t>
            </a:r>
            <a:r>
              <a:rPr lang="ru-RU" sz="2400" dirty="0" err="1" smtClean="0"/>
              <a:t>пайети</a:t>
            </a:r>
            <a:r>
              <a:rPr lang="ru-RU" sz="2400" dirty="0" smtClean="0"/>
              <a:t> и парички - за </a:t>
            </a:r>
            <a:r>
              <a:rPr lang="ru-RU" sz="2400" dirty="0" err="1" smtClean="0"/>
              <a:t>блясък</a:t>
            </a:r>
            <a:r>
              <a:rPr lang="ru-RU" sz="2400" dirty="0" smtClean="0"/>
              <a:t> и </a:t>
            </a:r>
            <a:r>
              <a:rPr lang="ru-RU" sz="2400" dirty="0" err="1" smtClean="0"/>
              <a:t>звън</a:t>
            </a:r>
            <a:r>
              <a:rPr lang="ru-RU" sz="2400" dirty="0" smtClean="0"/>
              <a:t>. </a:t>
            </a:r>
            <a:r>
              <a:rPr lang="ru-RU" sz="2400" dirty="0" err="1" smtClean="0"/>
              <a:t>Това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което</a:t>
            </a:r>
            <a:r>
              <a:rPr lang="ru-RU" sz="2400" dirty="0" smtClean="0"/>
              <a:t> правят с </a:t>
            </a:r>
            <a:r>
              <a:rPr lang="ru-RU" sz="2400" dirty="0" err="1" smtClean="0"/>
              <a:t>телата</a:t>
            </a:r>
            <a:r>
              <a:rPr lang="ru-RU" sz="2400" dirty="0" smtClean="0"/>
              <a:t> си, </a:t>
            </a:r>
            <a:r>
              <a:rPr lang="ru-RU" sz="2400" dirty="0" err="1" smtClean="0"/>
              <a:t>докато</a:t>
            </a:r>
            <a:r>
              <a:rPr lang="ru-RU" sz="2400" dirty="0" smtClean="0"/>
              <a:t> </a:t>
            </a:r>
            <a:r>
              <a:rPr lang="ru-RU" sz="2400" dirty="0" err="1" smtClean="0"/>
              <a:t>танцуват</a:t>
            </a:r>
            <a:r>
              <a:rPr lang="ru-RU" sz="2400" dirty="0" smtClean="0"/>
              <a:t>, е просто невероятно.</a:t>
            </a:r>
            <a:endParaRPr lang="en-US" sz="24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972" y="1678193"/>
            <a:ext cx="5368066" cy="41828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5204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dirty="0" smtClean="0"/>
              <a:t>Куцият Васил</a:t>
            </a:r>
            <a:endParaRPr lang="en-US" sz="4800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третия</a:t>
            </a:r>
            <a:r>
              <a:rPr lang="ru-RU" dirty="0" smtClean="0"/>
              <a:t> </a:t>
            </a:r>
            <a:r>
              <a:rPr lang="ru-RU" dirty="0" err="1" smtClean="0"/>
              <a:t>ден</a:t>
            </a:r>
            <a:r>
              <a:rPr lang="ru-RU" dirty="0" smtClean="0"/>
              <a:t> се </a:t>
            </a:r>
            <a:r>
              <a:rPr lang="ru-RU" dirty="0" err="1" smtClean="0"/>
              <a:t>прави</a:t>
            </a:r>
            <a:r>
              <a:rPr lang="ru-RU" dirty="0" smtClean="0"/>
              <a:t> „крива” ( вита ) </a:t>
            </a:r>
            <a:r>
              <a:rPr lang="ru-RU" dirty="0" err="1" smtClean="0"/>
              <a:t>баница</a:t>
            </a:r>
            <a:r>
              <a:rPr lang="ru-RU" dirty="0" smtClean="0"/>
              <a:t>, да се почете </a:t>
            </a:r>
            <a:r>
              <a:rPr lang="ru-RU" dirty="0" err="1" smtClean="0"/>
              <a:t>Куция</a:t>
            </a:r>
            <a:r>
              <a:rPr lang="ru-RU" dirty="0" smtClean="0"/>
              <a:t> </a:t>
            </a:r>
            <a:r>
              <a:rPr lang="ru-RU" dirty="0" err="1" smtClean="0"/>
              <a:t>Васил</a:t>
            </a:r>
            <a:r>
              <a:rPr lang="ru-RU" dirty="0" smtClean="0"/>
              <a:t> и да </a:t>
            </a:r>
            <a:r>
              <a:rPr lang="ru-RU" dirty="0" err="1" smtClean="0"/>
              <a:t>няма</a:t>
            </a:r>
            <a:r>
              <a:rPr lang="ru-RU" dirty="0" smtClean="0"/>
              <a:t> </a:t>
            </a:r>
            <a:r>
              <a:rPr lang="ru-RU" dirty="0" err="1" smtClean="0"/>
              <a:t>сакати</a:t>
            </a:r>
            <a:r>
              <a:rPr lang="ru-RU" dirty="0" smtClean="0"/>
              <a:t> хора и </a:t>
            </a:r>
            <a:r>
              <a:rPr lang="ru-RU" dirty="0" err="1" smtClean="0"/>
              <a:t>животни</a:t>
            </a:r>
            <a:r>
              <a:rPr lang="ru-RU" dirty="0" smtClean="0"/>
              <a:t>. В </a:t>
            </a:r>
            <a:r>
              <a:rPr lang="ru-RU" dirty="0" err="1" smtClean="0"/>
              <a:t>някои</a:t>
            </a:r>
            <a:r>
              <a:rPr lang="ru-RU" dirty="0" smtClean="0"/>
              <a:t> </a:t>
            </a:r>
            <a:r>
              <a:rPr lang="ru-RU" dirty="0" err="1" smtClean="0"/>
              <a:t>къщи</a:t>
            </a:r>
            <a:r>
              <a:rPr lang="ru-RU" dirty="0" smtClean="0"/>
              <a:t> по </a:t>
            </a:r>
            <a:r>
              <a:rPr lang="ru-RU" dirty="0" err="1" smtClean="0"/>
              <a:t>първия</a:t>
            </a:r>
            <a:r>
              <a:rPr lang="ru-RU" dirty="0" smtClean="0"/>
              <a:t> </a:t>
            </a:r>
            <a:r>
              <a:rPr lang="ru-RU" dirty="0" err="1" smtClean="0"/>
              <a:t>човек</a:t>
            </a:r>
            <a:r>
              <a:rPr lang="ru-RU" dirty="0" smtClean="0"/>
              <a:t>, </a:t>
            </a:r>
            <a:r>
              <a:rPr lang="ru-RU" dirty="0" err="1" smtClean="0"/>
              <a:t>престъпил</a:t>
            </a:r>
            <a:r>
              <a:rPr lang="ru-RU" dirty="0" smtClean="0"/>
              <a:t> </a:t>
            </a:r>
            <a:r>
              <a:rPr lang="ru-RU" dirty="0" err="1" smtClean="0"/>
              <a:t>прага</a:t>
            </a:r>
            <a:r>
              <a:rPr lang="ru-RU" dirty="0" smtClean="0"/>
              <a:t>, се </a:t>
            </a:r>
            <a:r>
              <a:rPr lang="ru-RU" dirty="0" err="1" smtClean="0"/>
              <a:t>гадае</a:t>
            </a:r>
            <a:r>
              <a:rPr lang="ru-RU" dirty="0" smtClean="0"/>
              <a:t> за </a:t>
            </a:r>
            <a:r>
              <a:rPr lang="ru-RU" dirty="0" err="1" smtClean="0"/>
              <a:t>годината</a:t>
            </a:r>
            <a:r>
              <a:rPr lang="ru-RU" dirty="0" smtClean="0"/>
              <a:t>. </a:t>
            </a:r>
            <a:r>
              <a:rPr lang="ru-RU" dirty="0" err="1" smtClean="0"/>
              <a:t>Ритуалът</a:t>
            </a:r>
            <a:r>
              <a:rPr lang="ru-RU" dirty="0" smtClean="0"/>
              <a:t> е подобен на </a:t>
            </a:r>
            <a:r>
              <a:rPr lang="ru-RU" dirty="0" err="1" smtClean="0"/>
              <a:t>православния</a:t>
            </a:r>
            <a:r>
              <a:rPr lang="ru-RU" dirty="0" smtClean="0"/>
              <a:t> </a:t>
            </a:r>
            <a:r>
              <a:rPr lang="ru-RU" dirty="0" err="1" smtClean="0"/>
              <a:t>Игнажден</a:t>
            </a:r>
            <a:r>
              <a:rPr lang="ru-RU" dirty="0" smtClean="0"/>
              <a:t> – т. нар. „</a:t>
            </a:r>
            <a:r>
              <a:rPr lang="ru-RU" dirty="0" err="1" smtClean="0"/>
              <a:t>Полазване</a:t>
            </a:r>
            <a:r>
              <a:rPr lang="ru-RU" dirty="0" smtClean="0"/>
              <a:t>”.</a:t>
            </a:r>
          </a:p>
          <a:p>
            <a:endParaRPr lang="ru-RU" dirty="0" smtClean="0"/>
          </a:p>
          <a:p>
            <a:r>
              <a:rPr lang="ru-RU" dirty="0" smtClean="0"/>
              <a:t>Ромите много </a:t>
            </a:r>
            <a:r>
              <a:rPr lang="ru-RU" dirty="0" err="1" smtClean="0"/>
              <a:t>почитат</a:t>
            </a:r>
            <a:r>
              <a:rPr lang="ru-RU" dirty="0" smtClean="0"/>
              <a:t> </a:t>
            </a:r>
            <a:r>
              <a:rPr lang="ru-RU" dirty="0" err="1" smtClean="0"/>
              <a:t>Василица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би не толкова, </a:t>
            </a:r>
            <a:r>
              <a:rPr lang="ru-RU" dirty="0" err="1" smtClean="0"/>
              <a:t>колкото</a:t>
            </a:r>
            <a:r>
              <a:rPr lang="ru-RU" dirty="0" smtClean="0"/>
              <a:t> </a:t>
            </a:r>
            <a:r>
              <a:rPr lang="ru-RU" dirty="0" err="1" smtClean="0"/>
              <a:t>Гергьовден</a:t>
            </a:r>
            <a:r>
              <a:rPr lang="ru-RU" dirty="0" smtClean="0"/>
              <a:t>, но </a:t>
            </a:r>
            <a:r>
              <a:rPr lang="ru-RU" dirty="0" err="1" smtClean="0"/>
              <a:t>всички</a:t>
            </a:r>
            <a:r>
              <a:rPr lang="ru-RU" dirty="0" smtClean="0"/>
              <a:t>, и </a:t>
            </a:r>
            <a:r>
              <a:rPr lang="ru-RU" dirty="0" err="1" smtClean="0"/>
              <a:t>най</a:t>
            </a:r>
            <a:r>
              <a:rPr lang="ru-RU" dirty="0" smtClean="0"/>
              <a:t>- </a:t>
            </a:r>
            <a:r>
              <a:rPr lang="ru-RU" dirty="0" err="1" smtClean="0"/>
              <a:t>бедните</a:t>
            </a:r>
            <a:r>
              <a:rPr lang="ru-RU" dirty="0" smtClean="0"/>
              <a:t>, и по- </a:t>
            </a:r>
            <a:r>
              <a:rPr lang="ru-RU" dirty="0" err="1" smtClean="0"/>
              <a:t>заможните</a:t>
            </a:r>
            <a:r>
              <a:rPr lang="ru-RU" dirty="0" smtClean="0"/>
              <a:t>, </a:t>
            </a:r>
            <a:r>
              <a:rPr lang="ru-RU" dirty="0" err="1" smtClean="0"/>
              <a:t>спазват</a:t>
            </a:r>
            <a:r>
              <a:rPr lang="ru-RU" dirty="0" smtClean="0"/>
              <a:t> </a:t>
            </a:r>
            <a:r>
              <a:rPr lang="ru-RU" dirty="0" err="1" smtClean="0"/>
              <a:t>обичаите</a:t>
            </a:r>
            <a:r>
              <a:rPr lang="ru-RU" dirty="0" smtClean="0"/>
              <a:t>. </a:t>
            </a:r>
            <a:r>
              <a:rPr lang="ru-RU" dirty="0" err="1" smtClean="0"/>
              <a:t>Пестят</a:t>
            </a:r>
            <a:r>
              <a:rPr lang="ru-RU" dirty="0" smtClean="0"/>
              <a:t>, </a:t>
            </a:r>
            <a:r>
              <a:rPr lang="ru-RU" dirty="0" err="1" smtClean="0"/>
              <a:t>заработват</a:t>
            </a:r>
            <a:r>
              <a:rPr lang="ru-RU" dirty="0" smtClean="0"/>
              <a:t> </a:t>
            </a:r>
            <a:r>
              <a:rPr lang="ru-RU" dirty="0" err="1" smtClean="0"/>
              <a:t>допълнително</a:t>
            </a:r>
            <a:r>
              <a:rPr lang="ru-RU" dirty="0" smtClean="0"/>
              <a:t>, само и само да </a:t>
            </a:r>
            <a:r>
              <a:rPr lang="ru-RU" dirty="0" err="1" smtClean="0"/>
              <a:t>има</a:t>
            </a:r>
            <a:r>
              <a:rPr lang="ru-RU" dirty="0" smtClean="0"/>
              <a:t> на </a:t>
            </a:r>
            <a:r>
              <a:rPr lang="ru-RU" dirty="0" err="1" smtClean="0"/>
              <a:t>трапезата</a:t>
            </a:r>
            <a:r>
              <a:rPr lang="ru-RU" dirty="0" smtClean="0"/>
              <a:t> от </a:t>
            </a:r>
            <a:r>
              <a:rPr lang="ru-RU" dirty="0" err="1" smtClean="0"/>
              <a:t>необходимото</a:t>
            </a:r>
            <a:r>
              <a:rPr lang="ru-RU" dirty="0" smtClean="0"/>
              <a:t> и да дарят </a:t>
            </a:r>
            <a:r>
              <a:rPr lang="ru-RU" dirty="0" err="1" smtClean="0"/>
              <a:t>сурвакарите</a:t>
            </a:r>
            <a:r>
              <a:rPr lang="ru-RU" dirty="0" smtClean="0"/>
              <a:t>. </a:t>
            </a:r>
            <a:r>
              <a:rPr lang="ru-RU" dirty="0" err="1" smtClean="0"/>
              <a:t>Също</a:t>
            </a:r>
            <a:r>
              <a:rPr lang="ru-RU" dirty="0" smtClean="0"/>
              <a:t> </a:t>
            </a:r>
            <a:r>
              <a:rPr lang="ru-RU" dirty="0" err="1" smtClean="0"/>
              <a:t>както</a:t>
            </a:r>
            <a:r>
              <a:rPr lang="ru-RU" dirty="0" smtClean="0"/>
              <a:t> и </a:t>
            </a:r>
            <a:r>
              <a:rPr lang="ru-RU" dirty="0" err="1" smtClean="0"/>
              <a:t>ние</a:t>
            </a:r>
            <a:r>
              <a:rPr lang="ru-RU" dirty="0" smtClean="0"/>
              <a:t> правим по </a:t>
            </a:r>
            <a:r>
              <a:rPr lang="ru-RU" dirty="0" err="1" smtClean="0"/>
              <a:t>Коледа</a:t>
            </a:r>
            <a:r>
              <a:rPr lang="ru-RU" dirty="0" smtClean="0"/>
              <a:t>. </a:t>
            </a:r>
            <a:r>
              <a:rPr lang="ru-RU" dirty="0" err="1" smtClean="0"/>
              <a:t>Както</a:t>
            </a:r>
            <a:r>
              <a:rPr lang="ru-RU" dirty="0" smtClean="0"/>
              <a:t> и сред </a:t>
            </a:r>
            <a:r>
              <a:rPr lang="ru-RU" dirty="0" err="1" smtClean="0"/>
              <a:t>други</a:t>
            </a:r>
            <a:r>
              <a:rPr lang="ru-RU" dirty="0" smtClean="0"/>
              <a:t> </a:t>
            </a:r>
            <a:r>
              <a:rPr lang="ru-RU" dirty="0" err="1" smtClean="0"/>
              <a:t>етноси</a:t>
            </a:r>
            <a:r>
              <a:rPr lang="ru-RU" dirty="0" smtClean="0"/>
              <a:t> и </a:t>
            </a:r>
            <a:r>
              <a:rPr lang="ru-RU" dirty="0" err="1" smtClean="0"/>
              <a:t>националности</a:t>
            </a:r>
            <a:r>
              <a:rPr lang="ru-RU" dirty="0" smtClean="0"/>
              <a:t>, </a:t>
            </a:r>
            <a:r>
              <a:rPr lang="ru-RU" dirty="0" err="1" smtClean="0"/>
              <a:t>така</a:t>
            </a:r>
            <a:r>
              <a:rPr lang="ru-RU" dirty="0" smtClean="0"/>
              <a:t> и сред </a:t>
            </a:r>
            <a:r>
              <a:rPr lang="ru-RU" dirty="0" err="1" smtClean="0"/>
              <a:t>тях</a:t>
            </a:r>
            <a:r>
              <a:rPr lang="ru-RU" dirty="0" smtClean="0"/>
              <a:t>, </a:t>
            </a:r>
            <a:r>
              <a:rPr lang="ru-RU" dirty="0" err="1" smtClean="0"/>
              <a:t>спазването</a:t>
            </a:r>
            <a:r>
              <a:rPr lang="ru-RU" dirty="0" smtClean="0"/>
              <a:t> на </a:t>
            </a:r>
            <a:r>
              <a:rPr lang="ru-RU" dirty="0" err="1" smtClean="0"/>
              <a:t>традициите</a:t>
            </a:r>
            <a:r>
              <a:rPr lang="ru-RU" dirty="0" smtClean="0"/>
              <a:t> </a:t>
            </a:r>
            <a:r>
              <a:rPr lang="ru-RU" dirty="0" err="1" smtClean="0"/>
              <a:t>осъществява</a:t>
            </a:r>
            <a:r>
              <a:rPr lang="ru-RU" dirty="0" smtClean="0"/>
              <a:t> </a:t>
            </a:r>
            <a:r>
              <a:rPr lang="ru-RU" dirty="0" err="1" smtClean="0"/>
              <a:t>връзките</a:t>
            </a:r>
            <a:r>
              <a:rPr lang="ru-RU" dirty="0" smtClean="0"/>
              <a:t> между </a:t>
            </a:r>
            <a:r>
              <a:rPr lang="ru-RU" dirty="0" err="1" smtClean="0"/>
              <a:t>поколенията</a:t>
            </a:r>
            <a:r>
              <a:rPr lang="ru-RU" dirty="0" smtClean="0"/>
              <a:t> и </a:t>
            </a:r>
            <a:r>
              <a:rPr lang="ru-RU" dirty="0" err="1" smtClean="0"/>
              <a:t>гарантира</a:t>
            </a:r>
            <a:r>
              <a:rPr lang="ru-RU" dirty="0" smtClean="0"/>
              <a:t> </a:t>
            </a:r>
            <a:r>
              <a:rPr lang="ru-RU" dirty="0" err="1" smtClean="0"/>
              <a:t>оцеляване</a:t>
            </a:r>
            <a:r>
              <a:rPr lang="ru-RU" dirty="0" smtClean="0"/>
              <a:t> на рода </a:t>
            </a:r>
            <a:r>
              <a:rPr lang="ru-RU" dirty="0" err="1" smtClean="0"/>
              <a:t>като</a:t>
            </a:r>
            <a:r>
              <a:rPr lang="ru-RU" dirty="0" smtClean="0"/>
              <a:t> </a:t>
            </a:r>
            <a:r>
              <a:rPr lang="ru-RU" dirty="0" err="1" smtClean="0"/>
              <a:t>такъв</a:t>
            </a:r>
            <a:r>
              <a:rPr lang="ru-RU" dirty="0" smtClean="0"/>
              <a:t>. В </a:t>
            </a:r>
            <a:r>
              <a:rPr lang="ru-RU" dirty="0" err="1" smtClean="0"/>
              <a:t>това</a:t>
            </a:r>
            <a:r>
              <a:rPr lang="ru-RU" dirty="0" smtClean="0"/>
              <a:t> отношение не </a:t>
            </a:r>
            <a:r>
              <a:rPr lang="ru-RU" dirty="0" err="1" smtClean="0"/>
              <a:t>сме</a:t>
            </a:r>
            <a:r>
              <a:rPr lang="ru-RU" dirty="0" smtClean="0"/>
              <a:t> много </a:t>
            </a:r>
            <a:r>
              <a:rPr lang="ru-RU" dirty="0" err="1" smtClean="0"/>
              <a:t>различни</a:t>
            </a:r>
            <a:r>
              <a:rPr lang="ru-RU" dirty="0" smtClean="0"/>
              <a:t>, а за да </a:t>
            </a:r>
            <a:r>
              <a:rPr lang="ru-RU" dirty="0" err="1" smtClean="0"/>
              <a:t>преценим</a:t>
            </a:r>
            <a:r>
              <a:rPr lang="ru-RU" dirty="0" smtClean="0"/>
              <a:t>, дали </a:t>
            </a:r>
            <a:r>
              <a:rPr lang="ru-RU" dirty="0" err="1" smtClean="0"/>
              <a:t>нещо</a:t>
            </a:r>
            <a:r>
              <a:rPr lang="ru-RU" dirty="0" smtClean="0"/>
              <a:t> е добро и си </a:t>
            </a:r>
            <a:r>
              <a:rPr lang="ru-RU" dirty="0" err="1" smtClean="0"/>
              <a:t>струва</a:t>
            </a:r>
            <a:r>
              <a:rPr lang="ru-RU" dirty="0" smtClean="0"/>
              <a:t>, </a:t>
            </a:r>
            <a:r>
              <a:rPr lang="ru-RU" dirty="0" err="1" smtClean="0"/>
              <a:t>трябва</a:t>
            </a:r>
            <a:r>
              <a:rPr lang="ru-RU" dirty="0" smtClean="0"/>
              <a:t> </a:t>
            </a:r>
            <a:r>
              <a:rPr lang="ru-RU" dirty="0" err="1" smtClean="0"/>
              <a:t>поне</a:t>
            </a:r>
            <a:r>
              <a:rPr lang="ru-RU" dirty="0" smtClean="0"/>
              <a:t> </a:t>
            </a:r>
            <a:r>
              <a:rPr lang="ru-RU" dirty="0" err="1" smtClean="0"/>
              <a:t>малко</a:t>
            </a:r>
            <a:r>
              <a:rPr lang="ru-RU" dirty="0" smtClean="0"/>
              <a:t> да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познаваме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5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сети">
  <a:themeElements>
    <a:clrScheme name="Червено-оранжево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еливащ ръб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</TotalTime>
  <Words>1060</Words>
  <Application>Microsoft Office PowerPoint</Application>
  <PresentationFormat>Широк екран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Фасети</vt:lpstr>
      <vt:lpstr>Василица</vt:lpstr>
      <vt:lpstr>Обичаи</vt:lpstr>
      <vt:lpstr>Презентация на PowerPoint</vt:lpstr>
      <vt:lpstr>Презентация на PowerPoint</vt:lpstr>
      <vt:lpstr>Сурваки</vt:lpstr>
      <vt:lpstr>Ромският дядо Коледа</vt:lpstr>
      <vt:lpstr>Музика</vt:lpstr>
      <vt:lpstr>Танци</vt:lpstr>
      <vt:lpstr>Куцият Васил</vt:lpstr>
      <vt:lpstr>Трапезата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Василица</dc:title>
  <dc:creator>Nadia Lacheva</dc:creator>
  <cp:lastModifiedBy>Nadia Lacheva</cp:lastModifiedBy>
  <cp:revision>7</cp:revision>
  <dcterms:created xsi:type="dcterms:W3CDTF">2023-01-11T13:22:46Z</dcterms:created>
  <dcterms:modified xsi:type="dcterms:W3CDTF">2023-01-12T11:20:22Z</dcterms:modified>
</cp:coreProperties>
</file>